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80" r:id="rId6"/>
    <p:sldId id="284" r:id="rId7"/>
    <p:sldId id="256" r:id="rId8"/>
    <p:sldId id="272" r:id="rId9"/>
    <p:sldId id="257" r:id="rId10"/>
    <p:sldId id="258" r:id="rId11"/>
    <p:sldId id="273" r:id="rId12"/>
    <p:sldId id="274" r:id="rId13"/>
    <p:sldId id="259" r:id="rId14"/>
    <p:sldId id="260" r:id="rId15"/>
    <p:sldId id="275" r:id="rId16"/>
    <p:sldId id="261" r:id="rId17"/>
    <p:sldId id="262" r:id="rId18"/>
    <p:sldId id="263" r:id="rId19"/>
    <p:sldId id="264" r:id="rId20"/>
    <p:sldId id="265" r:id="rId21"/>
    <p:sldId id="267" r:id="rId22"/>
    <p:sldId id="266" r:id="rId23"/>
    <p:sldId id="268" r:id="rId24"/>
    <p:sldId id="269" r:id="rId25"/>
    <p:sldId id="270" r:id="rId26"/>
    <p:sldId id="271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76E"/>
    <a:srgbClr val="29509F"/>
    <a:srgbClr val="3B6CCD"/>
    <a:srgbClr val="05CAEB"/>
    <a:srgbClr val="FF9933"/>
    <a:srgbClr val="2ABBC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1A8911-DA1A-4BE6-A0A6-0BFE551F94AC}" v="28" dt="2023-03-31T18:36:16.9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100" d="100"/>
          <a:sy n="100" d="100"/>
        </p:scale>
        <p:origin x="1128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e5d83a44-6866-4944-b891-c9f3623e9f84" providerId="ADAL" clId="{9B1A8911-DA1A-4BE6-A0A6-0BFE551F94AC}"/>
    <pc:docChg chg="undo custSel addSld delSld modSld delMainMaster">
      <pc:chgData name="Pam Crowder" userId="e5d83a44-6866-4944-b891-c9f3623e9f84" providerId="ADAL" clId="{9B1A8911-DA1A-4BE6-A0A6-0BFE551F94AC}" dt="2023-03-31T18:36:16.943" v="395"/>
      <pc:docMkLst>
        <pc:docMk/>
      </pc:docMkLst>
      <pc:sldChg chg="setBg">
        <pc:chgData name="Pam Crowder" userId="e5d83a44-6866-4944-b891-c9f3623e9f84" providerId="ADAL" clId="{9B1A8911-DA1A-4BE6-A0A6-0BFE551F94AC}" dt="2023-03-31T17:38:14.502" v="350"/>
        <pc:sldMkLst>
          <pc:docMk/>
          <pc:sldMk cId="1255776791" sldId="256"/>
        </pc:sldMkLst>
      </pc:sldChg>
      <pc:sldChg chg="setBg">
        <pc:chgData name="Pam Crowder" userId="e5d83a44-6866-4944-b891-c9f3623e9f84" providerId="ADAL" clId="{9B1A8911-DA1A-4BE6-A0A6-0BFE551F94AC}" dt="2023-03-31T17:38:21.223" v="351"/>
        <pc:sldMkLst>
          <pc:docMk/>
          <pc:sldMk cId="2209612212" sldId="257"/>
        </pc:sldMkLst>
      </pc:sldChg>
      <pc:sldChg chg="setBg">
        <pc:chgData name="Pam Crowder" userId="e5d83a44-6866-4944-b891-c9f3623e9f84" providerId="ADAL" clId="{9B1A8911-DA1A-4BE6-A0A6-0BFE551F94AC}" dt="2023-03-31T17:38:27.290" v="352"/>
        <pc:sldMkLst>
          <pc:docMk/>
          <pc:sldMk cId="501603156" sldId="258"/>
        </pc:sldMkLst>
      </pc:sldChg>
      <pc:sldChg chg="setBg">
        <pc:chgData name="Pam Crowder" userId="e5d83a44-6866-4944-b891-c9f3623e9f84" providerId="ADAL" clId="{9B1A8911-DA1A-4BE6-A0A6-0BFE551F94AC}" dt="2023-03-31T17:38:48.660" v="355"/>
        <pc:sldMkLst>
          <pc:docMk/>
          <pc:sldMk cId="2401915896" sldId="259"/>
        </pc:sldMkLst>
      </pc:sldChg>
      <pc:sldChg chg="setBg">
        <pc:chgData name="Pam Crowder" userId="e5d83a44-6866-4944-b891-c9f3623e9f84" providerId="ADAL" clId="{9B1A8911-DA1A-4BE6-A0A6-0BFE551F94AC}" dt="2023-03-31T17:38:54.193" v="356"/>
        <pc:sldMkLst>
          <pc:docMk/>
          <pc:sldMk cId="4290309442" sldId="260"/>
        </pc:sldMkLst>
      </pc:sldChg>
      <pc:sldChg chg="modSp mod setBg">
        <pc:chgData name="Pam Crowder" userId="e5d83a44-6866-4944-b891-c9f3623e9f84" providerId="ADAL" clId="{9B1A8911-DA1A-4BE6-A0A6-0BFE551F94AC}" dt="2023-03-31T17:39:04.120" v="358"/>
        <pc:sldMkLst>
          <pc:docMk/>
          <pc:sldMk cId="3456641932" sldId="261"/>
        </pc:sldMkLst>
        <pc:spChg chg="mod">
          <ac:chgData name="Pam Crowder" userId="e5d83a44-6866-4944-b891-c9f3623e9f84" providerId="ADAL" clId="{9B1A8911-DA1A-4BE6-A0A6-0BFE551F94AC}" dt="2023-03-31T14:45:03.626" v="137" actId="14100"/>
          <ac:spMkLst>
            <pc:docMk/>
            <pc:sldMk cId="3456641932" sldId="261"/>
            <ac:spMk id="6" creationId="{67836AEE-CAC2-BC63-FB3F-71B7375AAC46}"/>
          </ac:spMkLst>
        </pc:spChg>
      </pc:sldChg>
      <pc:sldChg chg="modSp mod setBg">
        <pc:chgData name="Pam Crowder" userId="e5d83a44-6866-4944-b891-c9f3623e9f84" providerId="ADAL" clId="{9B1A8911-DA1A-4BE6-A0A6-0BFE551F94AC}" dt="2023-03-31T17:39:09.249" v="359"/>
        <pc:sldMkLst>
          <pc:docMk/>
          <pc:sldMk cId="3614358641" sldId="262"/>
        </pc:sldMkLst>
        <pc:spChg chg="mod">
          <ac:chgData name="Pam Crowder" userId="e5d83a44-6866-4944-b891-c9f3623e9f84" providerId="ADAL" clId="{9B1A8911-DA1A-4BE6-A0A6-0BFE551F94AC}" dt="2023-03-31T14:45:43.210" v="140" actId="20577"/>
          <ac:spMkLst>
            <pc:docMk/>
            <pc:sldMk cId="3614358641" sldId="262"/>
            <ac:spMk id="6" creationId="{A7AF9EFC-47CF-F8F0-2815-00EE07831A22}"/>
          </ac:spMkLst>
        </pc:spChg>
      </pc:sldChg>
      <pc:sldChg chg="addSp delSp modSp mod setBg">
        <pc:chgData name="Pam Crowder" userId="e5d83a44-6866-4944-b891-c9f3623e9f84" providerId="ADAL" clId="{9B1A8911-DA1A-4BE6-A0A6-0BFE551F94AC}" dt="2023-03-31T17:40:03.077" v="362" actId="1076"/>
        <pc:sldMkLst>
          <pc:docMk/>
          <pc:sldMk cId="2455025613" sldId="263"/>
        </pc:sldMkLst>
        <pc:spChg chg="mod">
          <ac:chgData name="Pam Crowder" userId="e5d83a44-6866-4944-b891-c9f3623e9f84" providerId="ADAL" clId="{9B1A8911-DA1A-4BE6-A0A6-0BFE551F94AC}" dt="2023-03-31T17:40:03.077" v="362" actId="1076"/>
          <ac:spMkLst>
            <pc:docMk/>
            <pc:sldMk cId="2455025613" sldId="263"/>
            <ac:spMk id="7" creationId="{0FEDE777-8304-5E37-637B-C02DDFA66E71}"/>
          </ac:spMkLst>
        </pc:spChg>
        <pc:spChg chg="add del">
          <ac:chgData name="Pam Crowder" userId="e5d83a44-6866-4944-b891-c9f3623e9f84" providerId="ADAL" clId="{9B1A8911-DA1A-4BE6-A0A6-0BFE551F94AC}" dt="2023-03-31T17:39:56.491" v="361" actId="26606"/>
          <ac:spMkLst>
            <pc:docMk/>
            <pc:sldMk cId="2455025613" sldId="263"/>
            <ac:spMk id="12" creationId="{B1595A09-E336-4D1B-9B3A-06A2287A54E2}"/>
          </ac:spMkLst>
        </pc:spChg>
        <pc:spChg chg="add del">
          <ac:chgData name="Pam Crowder" userId="e5d83a44-6866-4944-b891-c9f3623e9f84" providerId="ADAL" clId="{9B1A8911-DA1A-4BE6-A0A6-0BFE551F94AC}" dt="2023-03-31T17:39:56.491" v="361" actId="26606"/>
          <ac:spMkLst>
            <pc:docMk/>
            <pc:sldMk cId="2455025613" sldId="263"/>
            <ac:spMk id="14" creationId="{3540989C-C7B8-473B-BF87-6F2DA6A90006}"/>
          </ac:spMkLst>
        </pc:spChg>
        <pc:spChg chg="add del">
          <ac:chgData name="Pam Crowder" userId="e5d83a44-6866-4944-b891-c9f3623e9f84" providerId="ADAL" clId="{9B1A8911-DA1A-4BE6-A0A6-0BFE551F94AC}" dt="2023-03-31T17:39:56.491" v="361" actId="26606"/>
          <ac:spMkLst>
            <pc:docMk/>
            <pc:sldMk cId="2455025613" sldId="263"/>
            <ac:spMk id="19" creationId="{0E91F5CA-B392-444C-88E3-BF5BAAEBDEB0}"/>
          </ac:spMkLst>
        </pc:spChg>
        <pc:spChg chg="add del">
          <ac:chgData name="Pam Crowder" userId="e5d83a44-6866-4944-b891-c9f3623e9f84" providerId="ADAL" clId="{9B1A8911-DA1A-4BE6-A0A6-0BFE551F94AC}" dt="2023-03-31T17:39:56.491" v="361" actId="26606"/>
          <ac:spMkLst>
            <pc:docMk/>
            <pc:sldMk cId="2455025613" sldId="263"/>
            <ac:spMk id="21" creationId="{0459807F-B6FA-44D3-9A53-C55B6B56884A}"/>
          </ac:spMkLst>
        </pc:spChg>
        <pc:picChg chg="mod ord">
          <ac:chgData name="Pam Crowder" userId="e5d83a44-6866-4944-b891-c9f3623e9f84" providerId="ADAL" clId="{9B1A8911-DA1A-4BE6-A0A6-0BFE551F94AC}" dt="2023-03-31T17:39:56.491" v="361" actId="26606"/>
          <ac:picMkLst>
            <pc:docMk/>
            <pc:sldMk cId="2455025613" sldId="263"/>
            <ac:picMk id="5" creationId="{02C06D89-B9D7-4C51-7DB3-B0E6D3C82FB3}"/>
          </ac:picMkLst>
        </pc:picChg>
      </pc:sldChg>
      <pc:sldChg chg="addSp modSp mod setBg">
        <pc:chgData name="Pam Crowder" userId="e5d83a44-6866-4944-b891-c9f3623e9f84" providerId="ADAL" clId="{9B1A8911-DA1A-4BE6-A0A6-0BFE551F94AC}" dt="2023-03-31T14:09:08.220" v="51" actId="113"/>
        <pc:sldMkLst>
          <pc:docMk/>
          <pc:sldMk cId="1506605310" sldId="264"/>
        </pc:sldMkLst>
        <pc:spChg chg="mod">
          <ac:chgData name="Pam Crowder" userId="e5d83a44-6866-4944-b891-c9f3623e9f84" providerId="ADAL" clId="{9B1A8911-DA1A-4BE6-A0A6-0BFE551F94AC}" dt="2023-03-31T14:09:08.220" v="51" actId="113"/>
          <ac:spMkLst>
            <pc:docMk/>
            <pc:sldMk cId="1506605310" sldId="264"/>
            <ac:spMk id="6" creationId="{BF805E7C-6754-CBA0-11A8-6DBBCE23F5CD}"/>
          </ac:spMkLst>
        </pc:spChg>
        <pc:spChg chg="add">
          <ac:chgData name="Pam Crowder" userId="e5d83a44-6866-4944-b891-c9f3623e9f84" providerId="ADAL" clId="{9B1A8911-DA1A-4BE6-A0A6-0BFE551F94AC}" dt="2023-03-31T14:08:52.170" v="49" actId="26606"/>
          <ac:spMkLst>
            <pc:docMk/>
            <pc:sldMk cId="1506605310" sldId="264"/>
            <ac:spMk id="11" creationId="{37C89E4B-3C9F-44B9-8B86-D9E3D112D8EC}"/>
          </ac:spMkLst>
        </pc:spChg>
        <pc:picChg chg="mod">
          <ac:chgData name="Pam Crowder" userId="e5d83a44-6866-4944-b891-c9f3623e9f84" providerId="ADAL" clId="{9B1A8911-DA1A-4BE6-A0A6-0BFE551F94AC}" dt="2023-03-31T14:08:52.170" v="49" actId="26606"/>
          <ac:picMkLst>
            <pc:docMk/>
            <pc:sldMk cId="1506605310" sldId="264"/>
            <ac:picMk id="5" creationId="{3A9A676E-6485-86F2-7FF0-4F4AFA2E3456}"/>
          </ac:picMkLst>
        </pc:picChg>
        <pc:cxnChg chg="add">
          <ac:chgData name="Pam Crowder" userId="e5d83a44-6866-4944-b891-c9f3623e9f84" providerId="ADAL" clId="{9B1A8911-DA1A-4BE6-A0A6-0BFE551F94AC}" dt="2023-03-31T14:08:52.170" v="49" actId="26606"/>
          <ac:cxnSpMkLst>
            <pc:docMk/>
            <pc:sldMk cId="1506605310" sldId="264"/>
            <ac:cxnSpMk id="13" creationId="{AA2EAA10-076F-46BD-8F0F-B9A2FB77A85C}"/>
          </ac:cxnSpMkLst>
        </pc:cxnChg>
        <pc:cxnChg chg="add">
          <ac:chgData name="Pam Crowder" userId="e5d83a44-6866-4944-b891-c9f3623e9f84" providerId="ADAL" clId="{9B1A8911-DA1A-4BE6-A0A6-0BFE551F94AC}" dt="2023-03-31T14:08:52.170" v="49" actId="26606"/>
          <ac:cxnSpMkLst>
            <pc:docMk/>
            <pc:sldMk cId="1506605310" sldId="264"/>
            <ac:cxnSpMk id="15" creationId="{D891E407-403B-4764-86C9-33A56D3BCAA3}"/>
          </ac:cxnSpMkLst>
        </pc:cxnChg>
      </pc:sldChg>
      <pc:sldChg chg="addSp modSp mod setBg">
        <pc:chgData name="Pam Crowder" userId="e5d83a44-6866-4944-b891-c9f3623e9f84" providerId="ADAL" clId="{9B1A8911-DA1A-4BE6-A0A6-0BFE551F94AC}" dt="2023-03-31T14:10:22.687" v="57" actId="1076"/>
        <pc:sldMkLst>
          <pc:docMk/>
          <pc:sldMk cId="2535337556" sldId="265"/>
        </pc:sldMkLst>
        <pc:spChg chg="mod">
          <ac:chgData name="Pam Crowder" userId="e5d83a44-6866-4944-b891-c9f3623e9f84" providerId="ADAL" clId="{9B1A8911-DA1A-4BE6-A0A6-0BFE551F94AC}" dt="2023-03-31T14:10:22.687" v="57" actId="1076"/>
          <ac:spMkLst>
            <pc:docMk/>
            <pc:sldMk cId="2535337556" sldId="265"/>
            <ac:spMk id="14" creationId="{578F3923-DEB2-A55C-B218-41BCC4B03A87}"/>
          </ac:spMkLst>
        </pc:spChg>
        <pc:spChg chg="add">
          <ac:chgData name="Pam Crowder" userId="e5d83a44-6866-4944-b891-c9f3623e9f84" providerId="ADAL" clId="{9B1A8911-DA1A-4BE6-A0A6-0BFE551F94AC}" dt="2023-03-31T14:09:57.788" v="52" actId="26606"/>
          <ac:spMkLst>
            <pc:docMk/>
            <pc:sldMk cId="2535337556" sldId="265"/>
            <ac:spMk id="19" creationId="{D1A4588A-55D5-49B8-BE41-54ACDCFF2C17}"/>
          </ac:spMkLst>
        </pc:spChg>
        <pc:spChg chg="add">
          <ac:chgData name="Pam Crowder" userId="e5d83a44-6866-4944-b891-c9f3623e9f84" providerId="ADAL" clId="{9B1A8911-DA1A-4BE6-A0A6-0BFE551F94AC}" dt="2023-03-31T14:09:57.788" v="52" actId="26606"/>
          <ac:spMkLst>
            <pc:docMk/>
            <pc:sldMk cId="2535337556" sldId="265"/>
            <ac:spMk id="21" creationId="{F97E7EA2-EDCD-47E9-81BC-415C606D1B58}"/>
          </ac:spMkLst>
        </pc:spChg>
        <pc:picChg chg="mod">
          <ac:chgData name="Pam Crowder" userId="e5d83a44-6866-4944-b891-c9f3623e9f84" providerId="ADAL" clId="{9B1A8911-DA1A-4BE6-A0A6-0BFE551F94AC}" dt="2023-03-31T14:09:57.788" v="52" actId="26606"/>
          <ac:picMkLst>
            <pc:docMk/>
            <pc:sldMk cId="2535337556" sldId="265"/>
            <ac:picMk id="13" creationId="{8F394023-8A94-119C-E8A3-D01D75384A4A}"/>
          </ac:picMkLst>
        </pc:picChg>
      </pc:sldChg>
      <pc:sldChg chg="addSp delSp modSp mod setBg">
        <pc:chgData name="Pam Crowder" userId="e5d83a44-6866-4944-b891-c9f3623e9f84" providerId="ADAL" clId="{9B1A8911-DA1A-4BE6-A0A6-0BFE551F94AC}" dt="2023-03-31T14:15:25.128" v="104" actId="1076"/>
        <pc:sldMkLst>
          <pc:docMk/>
          <pc:sldMk cId="3872012671" sldId="266"/>
        </pc:sldMkLst>
        <pc:spChg chg="add mod">
          <ac:chgData name="Pam Crowder" userId="e5d83a44-6866-4944-b891-c9f3623e9f84" providerId="ADAL" clId="{9B1A8911-DA1A-4BE6-A0A6-0BFE551F94AC}" dt="2023-03-31T14:15:25.128" v="104" actId="1076"/>
          <ac:spMkLst>
            <pc:docMk/>
            <pc:sldMk cId="3872012671" sldId="266"/>
            <ac:spMk id="3" creationId="{D333918F-33C7-54DD-3FD6-9DE9C5C308D8}"/>
          </ac:spMkLst>
        </pc:spChg>
        <pc:spChg chg="mod">
          <ac:chgData name="Pam Crowder" userId="e5d83a44-6866-4944-b891-c9f3623e9f84" providerId="ADAL" clId="{9B1A8911-DA1A-4BE6-A0A6-0BFE551F94AC}" dt="2023-03-31T14:14:40.066" v="92" actId="21"/>
          <ac:spMkLst>
            <pc:docMk/>
            <pc:sldMk cId="3872012671" sldId="266"/>
            <ac:spMk id="6" creationId="{780D696A-443F-DC6B-7902-F377B9DA0B1C}"/>
          </ac:spMkLst>
        </pc:spChg>
        <pc:spChg chg="add del">
          <ac:chgData name="Pam Crowder" userId="e5d83a44-6866-4944-b891-c9f3623e9f84" providerId="ADAL" clId="{9B1A8911-DA1A-4BE6-A0A6-0BFE551F94AC}" dt="2023-03-31T14:12:53.543" v="77" actId="26606"/>
          <ac:spMkLst>
            <pc:docMk/>
            <pc:sldMk cId="3872012671" sldId="266"/>
            <ac:spMk id="11" creationId="{73AD41DB-DF9F-49BC-85AE-6AB1840AD517}"/>
          </ac:spMkLst>
        </pc:spChg>
        <pc:spChg chg="add del">
          <ac:chgData name="Pam Crowder" userId="e5d83a44-6866-4944-b891-c9f3623e9f84" providerId="ADAL" clId="{9B1A8911-DA1A-4BE6-A0A6-0BFE551F94AC}" dt="2023-03-31T14:13:37.261" v="83" actId="26606"/>
          <ac:spMkLst>
            <pc:docMk/>
            <pc:sldMk cId="3872012671" sldId="266"/>
            <ac:spMk id="20" creationId="{3AFE8227-C443-417B-BA91-520EB1EF4559}"/>
          </ac:spMkLst>
        </pc:spChg>
        <pc:spChg chg="add del">
          <ac:chgData name="Pam Crowder" userId="e5d83a44-6866-4944-b891-c9f3623e9f84" providerId="ADAL" clId="{9B1A8911-DA1A-4BE6-A0A6-0BFE551F94AC}" dt="2023-03-31T14:13:37.261" v="83" actId="26606"/>
          <ac:spMkLst>
            <pc:docMk/>
            <pc:sldMk cId="3872012671" sldId="266"/>
            <ac:spMk id="22" creationId="{907741FC-B544-4A6E-B831-6789D042333D}"/>
          </ac:spMkLst>
        </pc:spChg>
        <pc:spChg chg="add del">
          <ac:chgData name="Pam Crowder" userId="e5d83a44-6866-4944-b891-c9f3623e9f84" providerId="ADAL" clId="{9B1A8911-DA1A-4BE6-A0A6-0BFE551F94AC}" dt="2023-03-31T14:13:37.261" v="83" actId="26606"/>
          <ac:spMkLst>
            <pc:docMk/>
            <pc:sldMk cId="3872012671" sldId="266"/>
            <ac:spMk id="24" creationId="{3F0BE7ED-7814-4273-B18A-F26CC0380380}"/>
          </ac:spMkLst>
        </pc:spChg>
        <pc:spChg chg="add">
          <ac:chgData name="Pam Crowder" userId="e5d83a44-6866-4944-b891-c9f3623e9f84" providerId="ADAL" clId="{9B1A8911-DA1A-4BE6-A0A6-0BFE551F94AC}" dt="2023-03-31T14:13:37.261" v="83" actId="26606"/>
          <ac:spMkLst>
            <pc:docMk/>
            <pc:sldMk cId="3872012671" sldId="266"/>
            <ac:spMk id="29" creationId="{F13C74B1-5B17-4795-BED0-7140497B445A}"/>
          </ac:spMkLst>
        </pc:spChg>
        <pc:spChg chg="add">
          <ac:chgData name="Pam Crowder" userId="e5d83a44-6866-4944-b891-c9f3623e9f84" providerId="ADAL" clId="{9B1A8911-DA1A-4BE6-A0A6-0BFE551F94AC}" dt="2023-03-31T14:13:37.261" v="83" actId="26606"/>
          <ac:spMkLst>
            <pc:docMk/>
            <pc:sldMk cId="3872012671" sldId="266"/>
            <ac:spMk id="31" creationId="{D4974D33-8DC5-464E-8C6D-BE58F0669C17}"/>
          </ac:spMkLst>
        </pc:spChg>
        <pc:grpChg chg="add del">
          <ac:chgData name="Pam Crowder" userId="e5d83a44-6866-4944-b891-c9f3623e9f84" providerId="ADAL" clId="{9B1A8911-DA1A-4BE6-A0A6-0BFE551F94AC}" dt="2023-03-31T14:12:53.543" v="77" actId="26606"/>
          <ac:grpSpMkLst>
            <pc:docMk/>
            <pc:sldMk cId="3872012671" sldId="266"/>
            <ac:grpSpMk id="13" creationId="{A4AE1828-51FD-4AD7-BCF6-9AF5C696CE5D}"/>
          </ac:grpSpMkLst>
        </pc:grpChg>
        <pc:picChg chg="mod ord">
          <ac:chgData name="Pam Crowder" userId="e5d83a44-6866-4944-b891-c9f3623e9f84" providerId="ADAL" clId="{9B1A8911-DA1A-4BE6-A0A6-0BFE551F94AC}" dt="2023-03-31T14:13:37.261" v="83" actId="26606"/>
          <ac:picMkLst>
            <pc:docMk/>
            <pc:sldMk cId="3872012671" sldId="266"/>
            <ac:picMk id="5" creationId="{B621034D-6B86-57C4-9560-230C4946D30C}"/>
          </ac:picMkLst>
        </pc:picChg>
      </pc:sldChg>
      <pc:sldChg chg="addSp delSp modSp mod setBg">
        <pc:chgData name="Pam Crowder" userId="e5d83a44-6866-4944-b891-c9f3623e9f84" providerId="ADAL" clId="{9B1A8911-DA1A-4BE6-A0A6-0BFE551F94AC}" dt="2023-03-31T17:42:23.927" v="379" actId="1076"/>
        <pc:sldMkLst>
          <pc:docMk/>
          <pc:sldMk cId="330042004" sldId="267"/>
        </pc:sldMkLst>
        <pc:spChg chg="mod ord">
          <ac:chgData name="Pam Crowder" userId="e5d83a44-6866-4944-b891-c9f3623e9f84" providerId="ADAL" clId="{9B1A8911-DA1A-4BE6-A0A6-0BFE551F94AC}" dt="2023-03-31T17:42:23.927" v="379" actId="1076"/>
          <ac:spMkLst>
            <pc:docMk/>
            <pc:sldMk cId="330042004" sldId="267"/>
            <ac:spMk id="12" creationId="{F31B9B7F-75DF-6E4C-5C26-3F1F7C1AF964}"/>
          </ac:spMkLst>
        </pc:spChg>
        <pc:spChg chg="add del">
          <ac:chgData name="Pam Crowder" userId="e5d83a44-6866-4944-b891-c9f3623e9f84" providerId="ADAL" clId="{9B1A8911-DA1A-4BE6-A0A6-0BFE551F94AC}" dt="2023-03-31T14:10:55.203" v="59" actId="26606"/>
          <ac:spMkLst>
            <pc:docMk/>
            <pc:sldMk cId="330042004" sldId="267"/>
            <ac:spMk id="17" creationId="{E45CA849-654C-4173-AD99-B3A2528275F5}"/>
          </ac:spMkLst>
        </pc:spChg>
        <pc:spChg chg="add del">
          <ac:chgData name="Pam Crowder" userId="e5d83a44-6866-4944-b891-c9f3623e9f84" providerId="ADAL" clId="{9B1A8911-DA1A-4BE6-A0A6-0BFE551F94AC}" dt="2023-03-31T14:10:55.203" v="59" actId="26606"/>
          <ac:spMkLst>
            <pc:docMk/>
            <pc:sldMk cId="330042004" sldId="267"/>
            <ac:spMk id="19" creationId="{3E23A947-2D45-4208-AE2B-64948C87A3EB}"/>
          </ac:spMkLst>
        </pc:spChg>
        <pc:spChg chg="add del">
          <ac:chgData name="Pam Crowder" userId="e5d83a44-6866-4944-b891-c9f3623e9f84" providerId="ADAL" clId="{9B1A8911-DA1A-4BE6-A0A6-0BFE551F94AC}" dt="2023-03-31T14:10:55.203" v="59" actId="26606"/>
          <ac:spMkLst>
            <pc:docMk/>
            <pc:sldMk cId="330042004" sldId="267"/>
            <ac:spMk id="21" creationId="{E5BBB0F9-6A59-4D02-A9C7-A2D6516684CE}"/>
          </ac:spMkLst>
        </pc:spChg>
        <pc:spChg chg="add del">
          <ac:chgData name="Pam Crowder" userId="e5d83a44-6866-4944-b891-c9f3623e9f84" providerId="ADAL" clId="{9B1A8911-DA1A-4BE6-A0A6-0BFE551F94AC}" dt="2023-03-31T14:11:02.314" v="61" actId="26606"/>
          <ac:spMkLst>
            <pc:docMk/>
            <pc:sldMk cId="330042004" sldId="267"/>
            <ac:spMk id="23" creationId="{55D4142C-5077-457F-A6AD-3FECFDB39685}"/>
          </ac:spMkLst>
        </pc:spChg>
        <pc:spChg chg="add del">
          <ac:chgData name="Pam Crowder" userId="e5d83a44-6866-4944-b891-c9f3623e9f84" providerId="ADAL" clId="{9B1A8911-DA1A-4BE6-A0A6-0BFE551F94AC}" dt="2023-03-31T14:11:02.314" v="61" actId="26606"/>
          <ac:spMkLst>
            <pc:docMk/>
            <pc:sldMk cId="330042004" sldId="267"/>
            <ac:spMk id="24" creationId="{6B5E2835-4E47-45B3-9CFE-732FF7B05472}"/>
          </ac:spMkLst>
        </pc:spChg>
        <pc:spChg chg="add del">
          <ac:chgData name="Pam Crowder" userId="e5d83a44-6866-4944-b891-c9f3623e9f84" providerId="ADAL" clId="{9B1A8911-DA1A-4BE6-A0A6-0BFE551F94AC}" dt="2023-03-31T14:11:02.314" v="61" actId="26606"/>
          <ac:spMkLst>
            <pc:docMk/>
            <pc:sldMk cId="330042004" sldId="267"/>
            <ac:spMk id="25" creationId="{7A5F0580-5EE9-419F-96EE-B6529EF6E7D0}"/>
          </ac:spMkLst>
        </pc:spChg>
        <pc:spChg chg="add del">
          <ac:chgData name="Pam Crowder" userId="e5d83a44-6866-4944-b891-c9f3623e9f84" providerId="ADAL" clId="{9B1A8911-DA1A-4BE6-A0A6-0BFE551F94AC}" dt="2023-03-31T14:11:02.314" v="61" actId="26606"/>
          <ac:spMkLst>
            <pc:docMk/>
            <pc:sldMk cId="330042004" sldId="267"/>
            <ac:spMk id="26" creationId="{5B45AD5D-AA52-4F7B-9362-576A39AD9E09}"/>
          </ac:spMkLst>
        </pc:spChg>
        <pc:spChg chg="add del">
          <ac:chgData name="Pam Crowder" userId="e5d83a44-6866-4944-b891-c9f3623e9f84" providerId="ADAL" clId="{9B1A8911-DA1A-4BE6-A0A6-0BFE551F94AC}" dt="2023-03-31T14:11:02.314" v="61" actId="26606"/>
          <ac:spMkLst>
            <pc:docMk/>
            <pc:sldMk cId="330042004" sldId="267"/>
            <ac:spMk id="27" creationId="{AEDD7960-4866-4399-BEF6-DD1431AB4E34}"/>
          </ac:spMkLst>
        </pc:spChg>
        <pc:spChg chg="add del">
          <ac:chgData name="Pam Crowder" userId="e5d83a44-6866-4944-b891-c9f3623e9f84" providerId="ADAL" clId="{9B1A8911-DA1A-4BE6-A0A6-0BFE551F94AC}" dt="2023-03-31T14:11:06.532" v="63" actId="26606"/>
          <ac:spMkLst>
            <pc:docMk/>
            <pc:sldMk cId="330042004" sldId="267"/>
            <ac:spMk id="29" creationId="{3AFE8227-C443-417B-BA91-520EB1EF4559}"/>
          </ac:spMkLst>
        </pc:spChg>
        <pc:spChg chg="add del">
          <ac:chgData name="Pam Crowder" userId="e5d83a44-6866-4944-b891-c9f3623e9f84" providerId="ADAL" clId="{9B1A8911-DA1A-4BE6-A0A6-0BFE551F94AC}" dt="2023-03-31T14:11:06.532" v="63" actId="26606"/>
          <ac:spMkLst>
            <pc:docMk/>
            <pc:sldMk cId="330042004" sldId="267"/>
            <ac:spMk id="30" creationId="{907741FC-B544-4A6E-B831-6789D042333D}"/>
          </ac:spMkLst>
        </pc:spChg>
        <pc:spChg chg="add del">
          <ac:chgData name="Pam Crowder" userId="e5d83a44-6866-4944-b891-c9f3623e9f84" providerId="ADAL" clId="{9B1A8911-DA1A-4BE6-A0A6-0BFE551F94AC}" dt="2023-03-31T14:11:06.532" v="63" actId="26606"/>
          <ac:spMkLst>
            <pc:docMk/>
            <pc:sldMk cId="330042004" sldId="267"/>
            <ac:spMk id="31" creationId="{3F0BE7ED-7814-4273-B18A-F26CC0380380}"/>
          </ac:spMkLst>
        </pc:spChg>
        <pc:spChg chg="add del">
          <ac:chgData name="Pam Crowder" userId="e5d83a44-6866-4944-b891-c9f3623e9f84" providerId="ADAL" clId="{9B1A8911-DA1A-4BE6-A0A6-0BFE551F94AC}" dt="2023-03-31T14:11:13.112" v="65" actId="26606"/>
          <ac:spMkLst>
            <pc:docMk/>
            <pc:sldMk cId="330042004" sldId="267"/>
            <ac:spMk id="33" creationId="{6B5E2835-4E47-45B3-9CFE-732FF7B05472}"/>
          </ac:spMkLst>
        </pc:spChg>
        <pc:spChg chg="add del">
          <ac:chgData name="Pam Crowder" userId="e5d83a44-6866-4944-b891-c9f3623e9f84" providerId="ADAL" clId="{9B1A8911-DA1A-4BE6-A0A6-0BFE551F94AC}" dt="2023-03-31T14:11:13.112" v="65" actId="26606"/>
          <ac:spMkLst>
            <pc:docMk/>
            <pc:sldMk cId="330042004" sldId="267"/>
            <ac:spMk id="34" creationId="{5B45AD5D-AA52-4F7B-9362-576A39AD9E09}"/>
          </ac:spMkLst>
        </pc:spChg>
        <pc:spChg chg="add del">
          <ac:chgData name="Pam Crowder" userId="e5d83a44-6866-4944-b891-c9f3623e9f84" providerId="ADAL" clId="{9B1A8911-DA1A-4BE6-A0A6-0BFE551F94AC}" dt="2023-03-31T14:11:13.112" v="65" actId="26606"/>
          <ac:spMkLst>
            <pc:docMk/>
            <pc:sldMk cId="330042004" sldId="267"/>
            <ac:spMk id="35" creationId="{AEDD7960-4866-4399-BEF6-DD1431AB4E34}"/>
          </ac:spMkLst>
        </pc:spChg>
        <pc:spChg chg="add del">
          <ac:chgData name="Pam Crowder" userId="e5d83a44-6866-4944-b891-c9f3623e9f84" providerId="ADAL" clId="{9B1A8911-DA1A-4BE6-A0A6-0BFE551F94AC}" dt="2023-03-31T14:11:13.112" v="65" actId="26606"/>
          <ac:spMkLst>
            <pc:docMk/>
            <pc:sldMk cId="330042004" sldId="267"/>
            <ac:spMk id="36" creationId="{55D4142C-5077-457F-A6AD-3FECFDB39685}"/>
          </ac:spMkLst>
        </pc:spChg>
        <pc:spChg chg="add del">
          <ac:chgData name="Pam Crowder" userId="e5d83a44-6866-4944-b891-c9f3623e9f84" providerId="ADAL" clId="{9B1A8911-DA1A-4BE6-A0A6-0BFE551F94AC}" dt="2023-03-31T14:11:13.112" v="65" actId="26606"/>
          <ac:spMkLst>
            <pc:docMk/>
            <pc:sldMk cId="330042004" sldId="267"/>
            <ac:spMk id="37" creationId="{7A5F0580-5EE9-419F-96EE-B6529EF6E7D0}"/>
          </ac:spMkLst>
        </pc:spChg>
        <pc:spChg chg="add del">
          <ac:chgData name="Pam Crowder" userId="e5d83a44-6866-4944-b891-c9f3623e9f84" providerId="ADAL" clId="{9B1A8911-DA1A-4BE6-A0A6-0BFE551F94AC}" dt="2023-03-31T17:40:30.681" v="363" actId="26606"/>
          <ac:spMkLst>
            <pc:docMk/>
            <pc:sldMk cId="330042004" sldId="267"/>
            <ac:spMk id="39" creationId="{3AFE8227-C443-417B-BA91-520EB1EF4559}"/>
          </ac:spMkLst>
        </pc:spChg>
        <pc:spChg chg="add del">
          <ac:chgData name="Pam Crowder" userId="e5d83a44-6866-4944-b891-c9f3623e9f84" providerId="ADAL" clId="{9B1A8911-DA1A-4BE6-A0A6-0BFE551F94AC}" dt="2023-03-31T17:40:30.681" v="363" actId="26606"/>
          <ac:spMkLst>
            <pc:docMk/>
            <pc:sldMk cId="330042004" sldId="267"/>
            <ac:spMk id="40" creationId="{907741FC-B544-4A6E-B831-6789D042333D}"/>
          </ac:spMkLst>
        </pc:spChg>
        <pc:spChg chg="add del">
          <ac:chgData name="Pam Crowder" userId="e5d83a44-6866-4944-b891-c9f3623e9f84" providerId="ADAL" clId="{9B1A8911-DA1A-4BE6-A0A6-0BFE551F94AC}" dt="2023-03-31T17:40:30.681" v="363" actId="26606"/>
          <ac:spMkLst>
            <pc:docMk/>
            <pc:sldMk cId="330042004" sldId="267"/>
            <ac:spMk id="41" creationId="{3F0BE7ED-7814-4273-B18A-F26CC0380380}"/>
          </ac:spMkLst>
        </pc:spChg>
        <pc:spChg chg="add del">
          <ac:chgData name="Pam Crowder" userId="e5d83a44-6866-4944-b891-c9f3623e9f84" providerId="ADAL" clId="{9B1A8911-DA1A-4BE6-A0A6-0BFE551F94AC}" dt="2023-03-31T17:41:27.449" v="370" actId="26606"/>
          <ac:spMkLst>
            <pc:docMk/>
            <pc:sldMk cId="330042004" sldId="267"/>
            <ac:spMk id="46" creationId="{9B7AD9F6-8CE7-4299-8FC6-328F4DCD3FF9}"/>
          </ac:spMkLst>
        </pc:spChg>
        <pc:spChg chg="add del">
          <ac:chgData name="Pam Crowder" userId="e5d83a44-6866-4944-b891-c9f3623e9f84" providerId="ADAL" clId="{9B1A8911-DA1A-4BE6-A0A6-0BFE551F94AC}" dt="2023-03-31T17:41:27.449" v="370" actId="26606"/>
          <ac:spMkLst>
            <pc:docMk/>
            <pc:sldMk cId="330042004" sldId="267"/>
            <ac:spMk id="48" creationId="{F49775AF-8896-43EE-92C6-83497D6DC56F}"/>
          </ac:spMkLst>
        </pc:spChg>
        <pc:spChg chg="add del">
          <ac:chgData name="Pam Crowder" userId="e5d83a44-6866-4944-b891-c9f3623e9f84" providerId="ADAL" clId="{9B1A8911-DA1A-4BE6-A0A6-0BFE551F94AC}" dt="2023-03-31T17:41:33.485" v="371" actId="478"/>
          <ac:spMkLst>
            <pc:docMk/>
            <pc:sldMk cId="330042004" sldId="267"/>
            <ac:spMk id="52" creationId="{D3BF4E89-FC7D-74F2-0D63-3215389EDD59}"/>
          </ac:spMkLst>
        </pc:spChg>
        <pc:spChg chg="add">
          <ac:chgData name="Pam Crowder" userId="e5d83a44-6866-4944-b891-c9f3623e9f84" providerId="ADAL" clId="{9B1A8911-DA1A-4BE6-A0A6-0BFE551F94AC}" dt="2023-03-31T17:41:27.449" v="370" actId="26606"/>
          <ac:spMkLst>
            <pc:docMk/>
            <pc:sldMk cId="330042004" sldId="267"/>
            <ac:spMk id="55" creationId="{04812C46-200A-4DEB-A05E-3ED6C68C2387}"/>
          </ac:spMkLst>
        </pc:spChg>
        <pc:spChg chg="add">
          <ac:chgData name="Pam Crowder" userId="e5d83a44-6866-4944-b891-c9f3623e9f84" providerId="ADAL" clId="{9B1A8911-DA1A-4BE6-A0A6-0BFE551F94AC}" dt="2023-03-31T17:41:27.449" v="370" actId="26606"/>
          <ac:spMkLst>
            <pc:docMk/>
            <pc:sldMk cId="330042004" sldId="267"/>
            <ac:spMk id="57" creationId="{D1EA859B-E555-4109-94F3-6700E046E008}"/>
          </ac:spMkLst>
        </pc:spChg>
        <pc:picChg chg="mod ord">
          <ac:chgData name="Pam Crowder" userId="e5d83a44-6866-4944-b891-c9f3623e9f84" providerId="ADAL" clId="{9B1A8911-DA1A-4BE6-A0A6-0BFE551F94AC}" dt="2023-03-31T17:42:17.619" v="378" actId="1076"/>
          <ac:picMkLst>
            <pc:docMk/>
            <pc:sldMk cId="330042004" sldId="267"/>
            <ac:picMk id="11" creationId="{A25B53CB-B154-A5D4-8301-769AEC5DEAC5}"/>
          </ac:picMkLst>
        </pc:picChg>
      </pc:sldChg>
      <pc:sldChg chg="setBg">
        <pc:chgData name="Pam Crowder" userId="e5d83a44-6866-4944-b891-c9f3623e9f84" providerId="ADAL" clId="{9B1A8911-DA1A-4BE6-A0A6-0BFE551F94AC}" dt="2023-03-31T17:42:36.192" v="380"/>
        <pc:sldMkLst>
          <pc:docMk/>
          <pc:sldMk cId="3446714733" sldId="268"/>
        </pc:sldMkLst>
      </pc:sldChg>
      <pc:sldChg chg="addSp modSp mod setBg">
        <pc:chgData name="Pam Crowder" userId="e5d83a44-6866-4944-b891-c9f3623e9f84" providerId="ADAL" clId="{9B1A8911-DA1A-4BE6-A0A6-0BFE551F94AC}" dt="2023-03-31T14:16:17.691" v="110" actId="1076"/>
        <pc:sldMkLst>
          <pc:docMk/>
          <pc:sldMk cId="1918023513" sldId="269"/>
        </pc:sldMkLst>
        <pc:spChg chg="mod">
          <ac:chgData name="Pam Crowder" userId="e5d83a44-6866-4944-b891-c9f3623e9f84" providerId="ADAL" clId="{9B1A8911-DA1A-4BE6-A0A6-0BFE551F94AC}" dt="2023-03-31T14:16:17.691" v="110" actId="1076"/>
          <ac:spMkLst>
            <pc:docMk/>
            <pc:sldMk cId="1918023513" sldId="269"/>
            <ac:spMk id="6" creationId="{D613342D-EDB0-C437-8CA5-DEB770D9361F}"/>
          </ac:spMkLst>
        </pc:spChg>
        <pc:spChg chg="add">
          <ac:chgData name="Pam Crowder" userId="e5d83a44-6866-4944-b891-c9f3623e9f84" providerId="ADAL" clId="{9B1A8911-DA1A-4BE6-A0A6-0BFE551F94AC}" dt="2023-03-31T14:15:47.066" v="105" actId="26606"/>
          <ac:spMkLst>
            <pc:docMk/>
            <pc:sldMk cId="1918023513" sldId="269"/>
            <ac:spMk id="11" creationId="{B1595A09-E336-4D1B-9B3A-06A2287A54E2}"/>
          </ac:spMkLst>
        </pc:spChg>
        <pc:spChg chg="add">
          <ac:chgData name="Pam Crowder" userId="e5d83a44-6866-4944-b891-c9f3623e9f84" providerId="ADAL" clId="{9B1A8911-DA1A-4BE6-A0A6-0BFE551F94AC}" dt="2023-03-31T14:15:47.066" v="105" actId="26606"/>
          <ac:spMkLst>
            <pc:docMk/>
            <pc:sldMk cId="1918023513" sldId="269"/>
            <ac:spMk id="13" creationId="{3540989C-C7B8-473B-BF87-6F2DA6A90006}"/>
          </ac:spMkLst>
        </pc:spChg>
        <pc:picChg chg="mod">
          <ac:chgData name="Pam Crowder" userId="e5d83a44-6866-4944-b891-c9f3623e9f84" providerId="ADAL" clId="{9B1A8911-DA1A-4BE6-A0A6-0BFE551F94AC}" dt="2023-03-31T14:15:47.066" v="105" actId="26606"/>
          <ac:picMkLst>
            <pc:docMk/>
            <pc:sldMk cId="1918023513" sldId="269"/>
            <ac:picMk id="5" creationId="{F4CC9BE7-DB0C-6416-A0D3-C80388E25748}"/>
          </ac:picMkLst>
        </pc:picChg>
      </pc:sldChg>
      <pc:sldChg chg="addSp modSp mod setBg">
        <pc:chgData name="Pam Crowder" userId="e5d83a44-6866-4944-b891-c9f3623e9f84" providerId="ADAL" clId="{9B1A8911-DA1A-4BE6-A0A6-0BFE551F94AC}" dt="2023-03-31T14:17:48.989" v="121" actId="1076"/>
        <pc:sldMkLst>
          <pc:docMk/>
          <pc:sldMk cId="1716510716" sldId="270"/>
        </pc:sldMkLst>
        <pc:spChg chg="mod">
          <ac:chgData name="Pam Crowder" userId="e5d83a44-6866-4944-b891-c9f3623e9f84" providerId="ADAL" clId="{9B1A8911-DA1A-4BE6-A0A6-0BFE551F94AC}" dt="2023-03-31T14:17:48.989" v="121" actId="1076"/>
          <ac:spMkLst>
            <pc:docMk/>
            <pc:sldMk cId="1716510716" sldId="270"/>
            <ac:spMk id="8" creationId="{85385F37-066C-E0E8-531C-07FBE10E3BC0}"/>
          </ac:spMkLst>
        </pc:spChg>
        <pc:spChg chg="add">
          <ac:chgData name="Pam Crowder" userId="e5d83a44-6866-4944-b891-c9f3623e9f84" providerId="ADAL" clId="{9B1A8911-DA1A-4BE6-A0A6-0BFE551F94AC}" dt="2023-03-31T14:16:54.009" v="111" actId="26606"/>
          <ac:spMkLst>
            <pc:docMk/>
            <pc:sldMk cId="1716510716" sldId="270"/>
            <ac:spMk id="13" creationId="{D1A4588A-55D5-49B8-BE41-54ACDCFF2C17}"/>
          </ac:spMkLst>
        </pc:spChg>
        <pc:spChg chg="add">
          <ac:chgData name="Pam Crowder" userId="e5d83a44-6866-4944-b891-c9f3623e9f84" providerId="ADAL" clId="{9B1A8911-DA1A-4BE6-A0A6-0BFE551F94AC}" dt="2023-03-31T14:16:54.009" v="111" actId="26606"/>
          <ac:spMkLst>
            <pc:docMk/>
            <pc:sldMk cId="1716510716" sldId="270"/>
            <ac:spMk id="15" creationId="{F97E7EA2-EDCD-47E9-81BC-415C606D1B58}"/>
          </ac:spMkLst>
        </pc:spChg>
        <pc:picChg chg="mod">
          <ac:chgData name="Pam Crowder" userId="e5d83a44-6866-4944-b891-c9f3623e9f84" providerId="ADAL" clId="{9B1A8911-DA1A-4BE6-A0A6-0BFE551F94AC}" dt="2023-03-31T14:17:16.327" v="116" actId="14100"/>
          <ac:picMkLst>
            <pc:docMk/>
            <pc:sldMk cId="1716510716" sldId="270"/>
            <ac:picMk id="7" creationId="{042BD7AF-A3A8-F1A3-FE4A-FF0467F451FA}"/>
          </ac:picMkLst>
        </pc:picChg>
      </pc:sldChg>
      <pc:sldChg chg="addSp delSp modSp mod setBg">
        <pc:chgData name="Pam Crowder" userId="e5d83a44-6866-4944-b891-c9f3623e9f84" providerId="ADAL" clId="{9B1A8911-DA1A-4BE6-A0A6-0BFE551F94AC}" dt="2023-03-31T17:44:18.314" v="394" actId="1076"/>
        <pc:sldMkLst>
          <pc:docMk/>
          <pc:sldMk cId="4224480648" sldId="271"/>
        </pc:sldMkLst>
        <pc:spChg chg="add mod">
          <ac:chgData name="Pam Crowder" userId="e5d83a44-6866-4944-b891-c9f3623e9f84" providerId="ADAL" clId="{9B1A8911-DA1A-4BE6-A0A6-0BFE551F94AC}" dt="2023-03-31T17:44:18.314" v="394" actId="1076"/>
          <ac:spMkLst>
            <pc:docMk/>
            <pc:sldMk cId="4224480648" sldId="271"/>
            <ac:spMk id="3" creationId="{05DF42FB-F7F0-C0D8-BC25-4B9BA4AB0462}"/>
          </ac:spMkLst>
        </pc:spChg>
        <pc:spChg chg="mod">
          <ac:chgData name="Pam Crowder" userId="e5d83a44-6866-4944-b891-c9f3623e9f84" providerId="ADAL" clId="{9B1A8911-DA1A-4BE6-A0A6-0BFE551F94AC}" dt="2023-03-31T17:44:12.964" v="393" actId="1076"/>
          <ac:spMkLst>
            <pc:docMk/>
            <pc:sldMk cId="4224480648" sldId="271"/>
            <ac:spMk id="6" creationId="{D31FB6B8-43CF-A628-214B-80B5B6F71BDA}"/>
          </ac:spMkLst>
        </pc:spChg>
        <pc:spChg chg="add del">
          <ac:chgData name="Pam Crowder" userId="e5d83a44-6866-4944-b891-c9f3623e9f84" providerId="ADAL" clId="{9B1A8911-DA1A-4BE6-A0A6-0BFE551F94AC}" dt="2023-03-31T14:18:46.003" v="123" actId="26606"/>
          <ac:spMkLst>
            <pc:docMk/>
            <pc:sldMk cId="4224480648" sldId="271"/>
            <ac:spMk id="11" creationId="{560AFAAC-EA6C-45A9-9E03-C9C9F0193B4F}"/>
          </ac:spMkLst>
        </pc:spChg>
        <pc:spChg chg="add del">
          <ac:chgData name="Pam Crowder" userId="e5d83a44-6866-4944-b891-c9f3623e9f84" providerId="ADAL" clId="{9B1A8911-DA1A-4BE6-A0A6-0BFE551F94AC}" dt="2023-03-31T14:18:46.003" v="123" actId="26606"/>
          <ac:spMkLst>
            <pc:docMk/>
            <pc:sldMk cId="4224480648" sldId="271"/>
            <ac:spMk id="13" creationId="{83549E37-C86B-4401-90BD-D8BF83859F14}"/>
          </ac:spMkLst>
        </pc:spChg>
        <pc:spChg chg="add del">
          <ac:chgData name="Pam Crowder" userId="e5d83a44-6866-4944-b891-c9f3623e9f84" providerId="ADAL" clId="{9B1A8911-DA1A-4BE6-A0A6-0BFE551F94AC}" dt="2023-03-31T14:18:46.003" v="123" actId="26606"/>
          <ac:spMkLst>
            <pc:docMk/>
            <pc:sldMk cId="4224480648" sldId="271"/>
            <ac:spMk id="15" creationId="{8A17784E-76D8-4521-A77D-0D2EBB923004}"/>
          </ac:spMkLst>
        </pc:spChg>
        <pc:spChg chg="add del">
          <ac:chgData name="Pam Crowder" userId="e5d83a44-6866-4944-b891-c9f3623e9f84" providerId="ADAL" clId="{9B1A8911-DA1A-4BE6-A0A6-0BFE551F94AC}" dt="2023-03-31T14:18:46.003" v="123" actId="26606"/>
          <ac:spMkLst>
            <pc:docMk/>
            <pc:sldMk cId="4224480648" sldId="271"/>
            <ac:spMk id="17" creationId="{C0036C6B-F09C-4EAB-AE02-8D056EE74856}"/>
          </ac:spMkLst>
        </pc:spChg>
        <pc:spChg chg="add del">
          <ac:chgData name="Pam Crowder" userId="e5d83a44-6866-4944-b891-c9f3623e9f84" providerId="ADAL" clId="{9B1A8911-DA1A-4BE6-A0A6-0BFE551F94AC}" dt="2023-03-31T14:18:46.003" v="123" actId="26606"/>
          <ac:spMkLst>
            <pc:docMk/>
            <pc:sldMk cId="4224480648" sldId="271"/>
            <ac:spMk id="19" creationId="{FC8D5885-2804-4D3C-BE31-902E4D3279B0}"/>
          </ac:spMkLst>
        </pc:spChg>
        <pc:spChg chg="add del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21" creationId="{3756B343-807D-456E-AA26-80E96B75D13B}"/>
          </ac:spMkLst>
        </pc:spChg>
        <pc:spChg chg="add del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22" creationId="{08980754-6F4B-43C9-B9BE-127B6BED6586}"/>
          </ac:spMkLst>
        </pc:spChg>
        <pc:spChg chg="add del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23" creationId="{2C1BBA94-3F40-40AA-8BB9-E69E25E537C1}"/>
          </ac:spMkLst>
        </pc:spChg>
        <pc:spChg chg="add del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24" creationId="{169CC832-2974-4E8D-90ED-3E2941BA7336}"/>
          </ac:spMkLst>
        </pc:spChg>
        <pc:spChg chg="add del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25" creationId="{55222F96-971A-4F90-B841-6BAB416C7AC1}"/>
          </ac:spMkLst>
        </pc:spChg>
        <pc:spChg chg="add del">
          <ac:chgData name="Pam Crowder" userId="e5d83a44-6866-4944-b891-c9f3623e9f84" providerId="ADAL" clId="{9B1A8911-DA1A-4BE6-A0A6-0BFE551F94AC}" dt="2023-03-31T17:43:05.375" v="382" actId="478"/>
          <ac:spMkLst>
            <pc:docMk/>
            <pc:sldMk cId="4224480648" sldId="271"/>
            <ac:spMk id="29" creationId="{400FA908-E888-D1C7-6914-0F3CC6418B81}"/>
          </ac:spMkLst>
        </pc:spChg>
        <pc:spChg chg="add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32" creationId="{F13C74B1-5B17-4795-BED0-7140497B445A}"/>
          </ac:spMkLst>
        </pc:spChg>
        <pc:spChg chg="add">
          <ac:chgData name="Pam Crowder" userId="e5d83a44-6866-4944-b891-c9f3623e9f84" providerId="ADAL" clId="{9B1A8911-DA1A-4BE6-A0A6-0BFE551F94AC}" dt="2023-03-31T17:43:00.476" v="381" actId="26606"/>
          <ac:spMkLst>
            <pc:docMk/>
            <pc:sldMk cId="4224480648" sldId="271"/>
            <ac:spMk id="34" creationId="{D4974D33-8DC5-464E-8C6D-BE58F0669C17}"/>
          </ac:spMkLst>
        </pc:spChg>
        <pc:picChg chg="mod ord">
          <ac:chgData name="Pam Crowder" userId="e5d83a44-6866-4944-b891-c9f3623e9f84" providerId="ADAL" clId="{9B1A8911-DA1A-4BE6-A0A6-0BFE551F94AC}" dt="2023-03-31T17:43:00.476" v="381" actId="26606"/>
          <ac:picMkLst>
            <pc:docMk/>
            <pc:sldMk cId="4224480648" sldId="271"/>
            <ac:picMk id="5" creationId="{013CE62C-72E1-E9BC-154D-053056AD142C}"/>
          </ac:picMkLst>
        </pc:picChg>
      </pc:sldChg>
      <pc:sldChg chg="setBg">
        <pc:chgData name="Pam Crowder" userId="e5d83a44-6866-4944-b891-c9f3623e9f84" providerId="ADAL" clId="{9B1A8911-DA1A-4BE6-A0A6-0BFE551F94AC}" dt="2023-03-31T17:37:50.644" v="349"/>
        <pc:sldMkLst>
          <pc:docMk/>
          <pc:sldMk cId="3419437145" sldId="272"/>
        </pc:sldMkLst>
      </pc:sldChg>
      <pc:sldChg chg="setBg">
        <pc:chgData name="Pam Crowder" userId="e5d83a44-6866-4944-b891-c9f3623e9f84" providerId="ADAL" clId="{9B1A8911-DA1A-4BE6-A0A6-0BFE551F94AC}" dt="2023-03-31T17:38:32.689" v="353"/>
        <pc:sldMkLst>
          <pc:docMk/>
          <pc:sldMk cId="3566781285" sldId="273"/>
        </pc:sldMkLst>
      </pc:sldChg>
      <pc:sldChg chg="setBg">
        <pc:chgData name="Pam Crowder" userId="e5d83a44-6866-4944-b891-c9f3623e9f84" providerId="ADAL" clId="{9B1A8911-DA1A-4BE6-A0A6-0BFE551F94AC}" dt="2023-03-31T17:38:38.020" v="354"/>
        <pc:sldMkLst>
          <pc:docMk/>
          <pc:sldMk cId="2263424504" sldId="274"/>
        </pc:sldMkLst>
      </pc:sldChg>
      <pc:sldChg chg="setBg">
        <pc:chgData name="Pam Crowder" userId="e5d83a44-6866-4944-b891-c9f3623e9f84" providerId="ADAL" clId="{9B1A8911-DA1A-4BE6-A0A6-0BFE551F94AC}" dt="2023-03-31T17:39:00.225" v="357"/>
        <pc:sldMkLst>
          <pc:docMk/>
          <pc:sldMk cId="3488559657" sldId="275"/>
        </pc:sldMkLst>
      </pc:sldChg>
      <pc:sldChg chg="addSp delSp modSp del mod">
        <pc:chgData name="Pam Crowder" userId="e5d83a44-6866-4944-b891-c9f3623e9f84" providerId="ADAL" clId="{9B1A8911-DA1A-4BE6-A0A6-0BFE551F94AC}" dt="2023-03-31T15:56:02.196" v="157" actId="2696"/>
        <pc:sldMkLst>
          <pc:docMk/>
          <pc:sldMk cId="2006347489" sldId="276"/>
        </pc:sldMkLst>
        <pc:spChg chg="add del">
          <ac:chgData name="Pam Crowder" userId="e5d83a44-6866-4944-b891-c9f3623e9f84" providerId="ADAL" clId="{9B1A8911-DA1A-4BE6-A0A6-0BFE551F94AC}" dt="2023-03-31T15:05:39.593" v="143" actId="26606"/>
          <ac:spMkLst>
            <pc:docMk/>
            <pc:sldMk cId="2006347489" sldId="276"/>
            <ac:spMk id="9" creationId="{AB8C311F-7253-4AED-9701-7FC0708C41C7}"/>
          </ac:spMkLst>
        </pc:spChg>
        <pc:spChg chg="add del">
          <ac:chgData name="Pam Crowder" userId="e5d83a44-6866-4944-b891-c9f3623e9f84" providerId="ADAL" clId="{9B1A8911-DA1A-4BE6-A0A6-0BFE551F94AC}" dt="2023-03-31T15:05:39.593" v="143" actId="26606"/>
          <ac:spMkLst>
            <pc:docMk/>
            <pc:sldMk cId="2006347489" sldId="276"/>
            <ac:spMk id="11" creationId="{FD073016-B734-483B-8953-5BADEE145112}"/>
          </ac:spMkLst>
        </pc:spChg>
        <pc:spChg chg="add del">
          <ac:chgData name="Pam Crowder" userId="e5d83a44-6866-4944-b891-c9f3623e9f84" providerId="ADAL" clId="{9B1A8911-DA1A-4BE6-A0A6-0BFE551F94AC}" dt="2023-03-31T15:05:39.593" v="143" actId="26606"/>
          <ac:spMkLst>
            <pc:docMk/>
            <pc:sldMk cId="2006347489" sldId="276"/>
            <ac:spMk id="13" creationId="{90A7EAB6-59D3-4325-8DE6-E0CA4009CE53}"/>
          </ac:spMkLst>
        </pc:spChg>
        <pc:spChg chg="add del">
          <ac:chgData name="Pam Crowder" userId="e5d83a44-6866-4944-b891-c9f3623e9f84" providerId="ADAL" clId="{9B1A8911-DA1A-4BE6-A0A6-0BFE551F94AC}" dt="2023-03-31T15:05:39.593" v="143" actId="26606"/>
          <ac:spMkLst>
            <pc:docMk/>
            <pc:sldMk cId="2006347489" sldId="276"/>
            <ac:spMk id="15" creationId="{A8D57A06-A426-446D-B02C-A2DC6B62E45E}"/>
          </ac:spMkLst>
        </pc:spChg>
        <pc:spChg chg="add del">
          <ac:chgData name="Pam Crowder" userId="e5d83a44-6866-4944-b891-c9f3623e9f84" providerId="ADAL" clId="{9B1A8911-DA1A-4BE6-A0A6-0BFE551F94AC}" dt="2023-03-31T15:05:39.593" v="142" actId="26606"/>
          <ac:spMkLst>
            <pc:docMk/>
            <pc:sldMk cId="2006347489" sldId="276"/>
            <ac:spMk id="20" creationId="{AB8C311F-7253-4AED-9701-7FC0708C41C7}"/>
          </ac:spMkLst>
        </pc:spChg>
        <pc:spChg chg="add del">
          <ac:chgData name="Pam Crowder" userId="e5d83a44-6866-4944-b891-c9f3623e9f84" providerId="ADAL" clId="{9B1A8911-DA1A-4BE6-A0A6-0BFE551F94AC}" dt="2023-03-31T15:05:39.593" v="142" actId="26606"/>
          <ac:spMkLst>
            <pc:docMk/>
            <pc:sldMk cId="2006347489" sldId="276"/>
            <ac:spMk id="22" creationId="{E2384209-CB15-4CDF-9D31-C44FD9A3F20D}"/>
          </ac:spMkLst>
        </pc:spChg>
        <pc:spChg chg="add del">
          <ac:chgData name="Pam Crowder" userId="e5d83a44-6866-4944-b891-c9f3623e9f84" providerId="ADAL" clId="{9B1A8911-DA1A-4BE6-A0A6-0BFE551F94AC}" dt="2023-03-31T15:05:39.593" v="142" actId="26606"/>
          <ac:spMkLst>
            <pc:docMk/>
            <pc:sldMk cId="2006347489" sldId="276"/>
            <ac:spMk id="24" creationId="{2633B3B5-CC90-43F0-8714-D31D1F3F0209}"/>
          </ac:spMkLst>
        </pc:spChg>
        <pc:spChg chg="add del">
          <ac:chgData name="Pam Crowder" userId="e5d83a44-6866-4944-b891-c9f3623e9f84" providerId="ADAL" clId="{9B1A8911-DA1A-4BE6-A0A6-0BFE551F94AC}" dt="2023-03-31T15:05:39.593" v="142" actId="26606"/>
          <ac:spMkLst>
            <pc:docMk/>
            <pc:sldMk cId="2006347489" sldId="276"/>
            <ac:spMk id="26" creationId="{A8D57A06-A426-446D-B02C-A2DC6B62E45E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28" creationId="{9A97C86A-04D6-40F7-AE84-31AB43E6A846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29" creationId="{F3060C83-F051-4F0E-ABAD-AA0DFC48B218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30" creationId="{FF9F2414-84E8-453E-B1F3-389FDE8192D9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31" creationId="{83C98ABE-055B-441F-B07E-44F97F083C39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32" creationId="{3ECA69A1-7536-43AC-85EF-C7106179F5ED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33" creationId="{29FDB030-9B49-4CED-8CCD-4D99382388AC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34" creationId="{3783CA14-24A1-485C-8B30-D6A5D87987AD}"/>
          </ac:spMkLst>
        </pc:spChg>
        <pc:spChg chg="add del">
          <ac:chgData name="Pam Crowder" userId="e5d83a44-6866-4944-b891-c9f3623e9f84" providerId="ADAL" clId="{9B1A8911-DA1A-4BE6-A0A6-0BFE551F94AC}" dt="2023-03-31T15:55:27.600" v="154" actId="26606"/>
          <ac:spMkLst>
            <pc:docMk/>
            <pc:sldMk cId="2006347489" sldId="276"/>
            <ac:spMk id="39" creationId="{2215C6C6-E45C-4179-9FC1-E8A4C1D47430}"/>
          </ac:spMkLst>
        </pc:spChg>
        <pc:spChg chg="add del">
          <ac:chgData name="Pam Crowder" userId="e5d83a44-6866-4944-b891-c9f3623e9f84" providerId="ADAL" clId="{9B1A8911-DA1A-4BE6-A0A6-0BFE551F94AC}" dt="2023-03-31T15:55:27.600" v="154" actId="26606"/>
          <ac:spMkLst>
            <pc:docMk/>
            <pc:sldMk cId="2006347489" sldId="276"/>
            <ac:spMk id="45" creationId="{3776B14B-F2F4-4825-8DA8-8C7A0F2B3960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47" creationId="{32BC26D8-82FB-445E-AA49-62A77D7C1EE0}"/>
          </ac:spMkLst>
        </pc:spChg>
        <pc:spChg chg="add del">
          <ac:chgData name="Pam Crowder" userId="e5d83a44-6866-4944-b891-c9f3623e9f84" providerId="ADAL" clId="{9B1A8911-DA1A-4BE6-A0A6-0BFE551F94AC}" dt="2023-03-31T15:55:53.274" v="156" actId="26606"/>
          <ac:spMkLst>
            <pc:docMk/>
            <pc:sldMk cId="2006347489" sldId="276"/>
            <ac:spMk id="48" creationId="{CB44330D-EA18-4254-AA95-EB49948539B8}"/>
          </ac:spMkLst>
        </pc:spChg>
        <pc:grpChg chg="add del">
          <ac:chgData name="Pam Crowder" userId="e5d83a44-6866-4944-b891-c9f3623e9f84" providerId="ADAL" clId="{9B1A8911-DA1A-4BE6-A0A6-0BFE551F94AC}" dt="2023-03-31T15:55:27.600" v="154" actId="26606"/>
          <ac:grpSpMkLst>
            <pc:docMk/>
            <pc:sldMk cId="2006347489" sldId="276"/>
            <ac:grpSpMk id="41" creationId="{5FE9FE4C-C9E0-4C54-8010-EA9D29CD4D59}"/>
          </ac:grpSpMkLst>
        </pc:grpChg>
        <pc:picChg chg="add mod">
          <ac:chgData name="Pam Crowder" userId="e5d83a44-6866-4944-b891-c9f3623e9f84" providerId="ADAL" clId="{9B1A8911-DA1A-4BE6-A0A6-0BFE551F94AC}" dt="2023-03-31T15:55:53.274" v="156" actId="26606"/>
          <ac:picMkLst>
            <pc:docMk/>
            <pc:sldMk cId="2006347489" sldId="276"/>
            <ac:picMk id="3" creationId="{D9B6DBD8-0B5E-A5B4-12B1-0859A29B0B84}"/>
          </ac:picMkLst>
        </pc:picChg>
        <pc:picChg chg="del mod">
          <ac:chgData name="Pam Crowder" userId="e5d83a44-6866-4944-b891-c9f3623e9f84" providerId="ADAL" clId="{9B1A8911-DA1A-4BE6-A0A6-0BFE551F94AC}" dt="2023-03-31T15:53:50.328" v="149" actId="478"/>
          <ac:picMkLst>
            <pc:docMk/>
            <pc:sldMk cId="2006347489" sldId="276"/>
            <ac:picMk id="4" creationId="{7401AEAB-F0DE-6A24-71CC-1D2937D5DE7D}"/>
          </ac:picMkLst>
        </pc:picChg>
      </pc:sldChg>
      <pc:sldChg chg="setBg">
        <pc:chgData name="Pam Crowder" userId="e5d83a44-6866-4944-b891-c9f3623e9f84" providerId="ADAL" clId="{9B1A8911-DA1A-4BE6-A0A6-0BFE551F94AC}" dt="2023-03-31T18:36:16.943" v="395"/>
        <pc:sldMkLst>
          <pc:docMk/>
          <pc:sldMk cId="1397397767" sldId="277"/>
        </pc:sldMkLst>
      </pc:sldChg>
      <pc:sldChg chg="addSp delSp modSp del mod setBg">
        <pc:chgData name="Pam Crowder" userId="e5d83a44-6866-4944-b891-c9f3623e9f84" providerId="ADAL" clId="{9B1A8911-DA1A-4BE6-A0A6-0BFE551F94AC}" dt="2023-03-31T16:05:36.582" v="170" actId="47"/>
        <pc:sldMkLst>
          <pc:docMk/>
          <pc:sldMk cId="1231306579" sldId="278"/>
        </pc:sldMkLst>
        <pc:spChg chg="mod">
          <ac:chgData name="Pam Crowder" userId="e5d83a44-6866-4944-b891-c9f3623e9f84" providerId="ADAL" clId="{9B1A8911-DA1A-4BE6-A0A6-0BFE551F94AC}" dt="2023-03-31T14:05:38.359" v="37" actId="26606"/>
          <ac:spMkLst>
            <pc:docMk/>
            <pc:sldMk cId="1231306579" sldId="278"/>
            <ac:spMk id="2" creationId="{CB1421F2-C77B-22A5-A5F3-E63B8A6E908E}"/>
          </ac:spMkLst>
        </pc:spChg>
        <pc:spChg chg="del mod">
          <ac:chgData name="Pam Crowder" userId="e5d83a44-6866-4944-b891-c9f3623e9f84" providerId="ADAL" clId="{9B1A8911-DA1A-4BE6-A0A6-0BFE551F94AC}" dt="2023-03-31T16:04:24.059" v="168" actId="478"/>
          <ac:spMkLst>
            <pc:docMk/>
            <pc:sldMk cId="1231306579" sldId="278"/>
            <ac:spMk id="3" creationId="{559A98E1-382C-F1A6-D6EC-7018225536C5}"/>
          </ac:spMkLst>
        </pc:spChg>
        <pc:spChg chg="mod">
          <ac:chgData name="Pam Crowder" userId="e5d83a44-6866-4944-b891-c9f3623e9f84" providerId="ADAL" clId="{9B1A8911-DA1A-4BE6-A0A6-0BFE551F94AC}" dt="2023-03-31T15:57:45.521" v="166" actId="1076"/>
          <ac:spMkLst>
            <pc:docMk/>
            <pc:sldMk cId="1231306579" sldId="278"/>
            <ac:spMk id="4" creationId="{E5B58728-5A0F-BA5C-612F-1BFEC39A78C2}"/>
          </ac:spMkLst>
        </pc:spChg>
        <pc:spChg chg="add del mod">
          <ac:chgData name="Pam Crowder" userId="e5d83a44-6866-4944-b891-c9f3623e9f84" providerId="ADAL" clId="{9B1A8911-DA1A-4BE6-A0A6-0BFE551F94AC}" dt="2023-03-31T16:04:29.761" v="169" actId="478"/>
          <ac:spMkLst>
            <pc:docMk/>
            <pc:sldMk cId="1231306579" sldId="278"/>
            <ac:spMk id="6" creationId="{48E8B3DE-080A-C737-FB83-AE635E32CD39}"/>
          </ac:spMkLst>
        </pc:spChg>
        <pc:spChg chg="add del">
          <ac:chgData name="Pam Crowder" userId="e5d83a44-6866-4944-b891-c9f3623e9f84" providerId="ADAL" clId="{9B1A8911-DA1A-4BE6-A0A6-0BFE551F94AC}" dt="2023-03-31T14:05:38.344" v="36" actId="26606"/>
          <ac:spMkLst>
            <pc:docMk/>
            <pc:sldMk cId="1231306579" sldId="278"/>
            <ac:spMk id="10" creationId="{AB8C311F-7253-4AED-9701-7FC0708C41C7}"/>
          </ac:spMkLst>
        </pc:spChg>
        <pc:spChg chg="add del">
          <ac:chgData name="Pam Crowder" userId="e5d83a44-6866-4944-b891-c9f3623e9f84" providerId="ADAL" clId="{9B1A8911-DA1A-4BE6-A0A6-0BFE551F94AC}" dt="2023-03-31T14:05:38.344" v="36" actId="26606"/>
          <ac:spMkLst>
            <pc:docMk/>
            <pc:sldMk cId="1231306579" sldId="278"/>
            <ac:spMk id="12" creationId="{E2384209-CB15-4CDF-9D31-C44FD9A3F20D}"/>
          </ac:spMkLst>
        </pc:spChg>
        <pc:spChg chg="add del">
          <ac:chgData name="Pam Crowder" userId="e5d83a44-6866-4944-b891-c9f3623e9f84" providerId="ADAL" clId="{9B1A8911-DA1A-4BE6-A0A6-0BFE551F94AC}" dt="2023-03-31T14:05:38.344" v="36" actId="26606"/>
          <ac:spMkLst>
            <pc:docMk/>
            <pc:sldMk cId="1231306579" sldId="278"/>
            <ac:spMk id="14" creationId="{2633B3B5-CC90-43F0-8714-D31D1F3F0209}"/>
          </ac:spMkLst>
        </pc:spChg>
        <pc:spChg chg="add del">
          <ac:chgData name="Pam Crowder" userId="e5d83a44-6866-4944-b891-c9f3623e9f84" providerId="ADAL" clId="{9B1A8911-DA1A-4BE6-A0A6-0BFE551F94AC}" dt="2023-03-31T14:05:38.344" v="36" actId="26606"/>
          <ac:spMkLst>
            <pc:docMk/>
            <pc:sldMk cId="1231306579" sldId="278"/>
            <ac:spMk id="16" creationId="{A8D57A06-A426-446D-B02C-A2DC6B62E45E}"/>
          </ac:spMkLst>
        </pc:spChg>
        <pc:spChg chg="add">
          <ac:chgData name="Pam Crowder" userId="e5d83a44-6866-4944-b891-c9f3623e9f84" providerId="ADAL" clId="{9B1A8911-DA1A-4BE6-A0A6-0BFE551F94AC}" dt="2023-03-31T14:05:38.359" v="37" actId="26606"/>
          <ac:spMkLst>
            <pc:docMk/>
            <pc:sldMk cId="1231306579" sldId="278"/>
            <ac:spMk id="18" creationId="{AB8C311F-7253-4AED-9701-7FC0708C41C7}"/>
          </ac:spMkLst>
        </pc:spChg>
        <pc:spChg chg="add">
          <ac:chgData name="Pam Crowder" userId="e5d83a44-6866-4944-b891-c9f3623e9f84" providerId="ADAL" clId="{9B1A8911-DA1A-4BE6-A0A6-0BFE551F94AC}" dt="2023-03-31T14:05:38.359" v="37" actId="26606"/>
          <ac:spMkLst>
            <pc:docMk/>
            <pc:sldMk cId="1231306579" sldId="278"/>
            <ac:spMk id="19" creationId="{FD073016-B734-483B-8953-5BADEE145112}"/>
          </ac:spMkLst>
        </pc:spChg>
        <pc:spChg chg="add">
          <ac:chgData name="Pam Crowder" userId="e5d83a44-6866-4944-b891-c9f3623e9f84" providerId="ADAL" clId="{9B1A8911-DA1A-4BE6-A0A6-0BFE551F94AC}" dt="2023-03-31T14:05:38.359" v="37" actId="26606"/>
          <ac:spMkLst>
            <pc:docMk/>
            <pc:sldMk cId="1231306579" sldId="278"/>
            <ac:spMk id="20" creationId="{90A7EAB6-59D3-4325-8DE6-E0CA4009CE53}"/>
          </ac:spMkLst>
        </pc:spChg>
        <pc:spChg chg="add">
          <ac:chgData name="Pam Crowder" userId="e5d83a44-6866-4944-b891-c9f3623e9f84" providerId="ADAL" clId="{9B1A8911-DA1A-4BE6-A0A6-0BFE551F94AC}" dt="2023-03-31T14:05:38.359" v="37" actId="26606"/>
          <ac:spMkLst>
            <pc:docMk/>
            <pc:sldMk cId="1231306579" sldId="278"/>
            <ac:spMk id="21" creationId="{A8D57A06-A426-446D-B02C-A2DC6B62E45E}"/>
          </ac:spMkLst>
        </pc:spChg>
      </pc:sldChg>
      <pc:sldChg chg="delSp new del mod">
        <pc:chgData name="Pam Crowder" userId="e5d83a44-6866-4944-b891-c9f3623e9f84" providerId="ADAL" clId="{9B1A8911-DA1A-4BE6-A0A6-0BFE551F94AC}" dt="2023-03-31T15:56:50.736" v="164" actId="2696"/>
        <pc:sldMkLst>
          <pc:docMk/>
          <pc:sldMk cId="434892339" sldId="279"/>
        </pc:sldMkLst>
        <pc:spChg chg="del">
          <ac:chgData name="Pam Crowder" userId="e5d83a44-6866-4944-b891-c9f3623e9f84" providerId="ADAL" clId="{9B1A8911-DA1A-4BE6-A0A6-0BFE551F94AC}" dt="2023-03-31T15:56:12.817" v="159" actId="478"/>
          <ac:spMkLst>
            <pc:docMk/>
            <pc:sldMk cId="434892339" sldId="279"/>
            <ac:spMk id="2" creationId="{5275F1FF-39DF-CF91-980B-443447673C16}"/>
          </ac:spMkLst>
        </pc:spChg>
        <pc:spChg chg="del">
          <ac:chgData name="Pam Crowder" userId="e5d83a44-6866-4944-b891-c9f3623e9f84" providerId="ADAL" clId="{9B1A8911-DA1A-4BE6-A0A6-0BFE551F94AC}" dt="2023-03-31T15:56:15.826" v="160" actId="478"/>
          <ac:spMkLst>
            <pc:docMk/>
            <pc:sldMk cId="434892339" sldId="279"/>
            <ac:spMk id="3" creationId="{C00868C5-ED24-5BC9-69F6-CE1C4B1BEA49}"/>
          </ac:spMkLst>
        </pc:spChg>
      </pc:sldChg>
      <pc:sldChg chg="addSp delSp modSp add mod setBg delDesignElem">
        <pc:chgData name="Pam Crowder" userId="e5d83a44-6866-4944-b891-c9f3623e9f84" providerId="ADAL" clId="{9B1A8911-DA1A-4BE6-A0A6-0BFE551F94AC}" dt="2023-03-31T16:25:41.056" v="333" actId="1076"/>
        <pc:sldMkLst>
          <pc:docMk/>
          <pc:sldMk cId="669440202" sldId="280"/>
        </pc:sldMkLst>
        <pc:spChg chg="add">
          <ac:chgData name="Pam Crowder" userId="e5d83a44-6866-4944-b891-c9f3623e9f84" providerId="ADAL" clId="{9B1A8911-DA1A-4BE6-A0A6-0BFE551F94AC}" dt="2023-03-31T15:56:57.500" v="165" actId="26606"/>
          <ac:spMkLst>
            <pc:docMk/>
            <pc:sldMk cId="669440202" sldId="280"/>
            <ac:spMk id="8" creationId="{DA2E7C1E-2B5A-4BBA-AE51-1CD8C19309D7}"/>
          </ac:spMkLst>
        </pc:spChg>
        <pc:spChg chg="add">
          <ac:chgData name="Pam Crowder" userId="e5d83a44-6866-4944-b891-c9f3623e9f84" providerId="ADAL" clId="{9B1A8911-DA1A-4BE6-A0A6-0BFE551F94AC}" dt="2023-03-31T15:56:57.500" v="165" actId="26606"/>
          <ac:spMkLst>
            <pc:docMk/>
            <pc:sldMk cId="669440202" sldId="280"/>
            <ac:spMk id="10" creationId="{43DF76B1-5174-4FAF-9D19-FFEE98426836}"/>
          </ac:spMkLst>
        </pc:spChg>
        <pc:spChg chg="del">
          <ac:chgData name="Pam Crowder" userId="e5d83a44-6866-4944-b891-c9f3623e9f84" providerId="ADAL" clId="{9B1A8911-DA1A-4BE6-A0A6-0BFE551F94AC}" dt="2023-03-31T15:56:23.950" v="162"/>
          <ac:spMkLst>
            <pc:docMk/>
            <pc:sldMk cId="669440202" sldId="280"/>
            <ac:spMk id="65" creationId="{DA2E7C1E-2B5A-4BBA-AE51-1CD8C19309D7}"/>
          </ac:spMkLst>
        </pc:spChg>
        <pc:spChg chg="del">
          <ac:chgData name="Pam Crowder" userId="e5d83a44-6866-4944-b891-c9f3623e9f84" providerId="ADAL" clId="{9B1A8911-DA1A-4BE6-A0A6-0BFE551F94AC}" dt="2023-03-31T15:56:23.950" v="162"/>
          <ac:spMkLst>
            <pc:docMk/>
            <pc:sldMk cId="669440202" sldId="280"/>
            <ac:spMk id="66" creationId="{43DF76B1-5174-4FAF-9D19-FFEE98426836}"/>
          </ac:spMkLst>
        </pc:spChg>
        <pc:picChg chg="mod">
          <ac:chgData name="Pam Crowder" userId="e5d83a44-6866-4944-b891-c9f3623e9f84" providerId="ADAL" clId="{9B1A8911-DA1A-4BE6-A0A6-0BFE551F94AC}" dt="2023-03-31T16:25:41.056" v="333" actId="1076"/>
          <ac:picMkLst>
            <pc:docMk/>
            <pc:sldMk cId="669440202" sldId="280"/>
            <ac:picMk id="3" creationId="{B65F0D72-9A9E-87AC-4CDD-D89093873F10}"/>
          </ac:picMkLst>
        </pc:picChg>
      </pc:sldChg>
      <pc:sldChg chg="new del">
        <pc:chgData name="Pam Crowder" userId="e5d83a44-6866-4944-b891-c9f3623e9f84" providerId="ADAL" clId="{9B1A8911-DA1A-4BE6-A0A6-0BFE551F94AC}" dt="2023-03-31T16:06:41.833" v="173" actId="47"/>
        <pc:sldMkLst>
          <pc:docMk/>
          <pc:sldMk cId="183626515" sldId="281"/>
        </pc:sldMkLst>
      </pc:sldChg>
      <pc:sldChg chg="new del">
        <pc:chgData name="Pam Crowder" userId="e5d83a44-6866-4944-b891-c9f3623e9f84" providerId="ADAL" clId="{9B1A8911-DA1A-4BE6-A0A6-0BFE551F94AC}" dt="2023-03-31T16:08:20.991" v="182" actId="47"/>
        <pc:sldMkLst>
          <pc:docMk/>
          <pc:sldMk cId="4146007543" sldId="281"/>
        </pc:sldMkLst>
      </pc:sldChg>
      <pc:sldChg chg="addSp delSp modSp add del mod">
        <pc:chgData name="Pam Crowder" userId="e5d83a44-6866-4944-b891-c9f3623e9f84" providerId="ADAL" clId="{9B1A8911-DA1A-4BE6-A0A6-0BFE551F94AC}" dt="2023-03-31T17:02:56.769" v="344" actId="1076"/>
        <pc:sldMkLst>
          <pc:docMk/>
          <pc:sldMk cId="1950857566" sldId="284"/>
        </pc:sldMkLst>
        <pc:spChg chg="add mod">
          <ac:chgData name="Pam Crowder" userId="e5d83a44-6866-4944-b891-c9f3623e9f84" providerId="ADAL" clId="{9B1A8911-DA1A-4BE6-A0A6-0BFE551F94AC}" dt="2023-03-31T17:02:56.769" v="344" actId="1076"/>
          <ac:spMkLst>
            <pc:docMk/>
            <pc:sldMk cId="1950857566" sldId="284"/>
            <ac:spMk id="3" creationId="{BB55778B-7FAF-9032-08C0-698AE29665EE}"/>
          </ac:spMkLst>
        </pc:spChg>
        <pc:spChg chg="add mod">
          <ac:chgData name="Pam Crowder" userId="e5d83a44-6866-4944-b891-c9f3623e9f84" providerId="ADAL" clId="{9B1A8911-DA1A-4BE6-A0A6-0BFE551F94AC}" dt="2023-03-31T16:27:26.120" v="338" actId="1076"/>
          <ac:spMkLst>
            <pc:docMk/>
            <pc:sldMk cId="1950857566" sldId="284"/>
            <ac:spMk id="4" creationId="{6991E117-7E2C-1F06-D83C-BC6B3A6F3743}"/>
          </ac:spMkLst>
        </pc:spChg>
        <pc:spChg chg="add mod">
          <ac:chgData name="Pam Crowder" userId="e5d83a44-6866-4944-b891-c9f3623e9f84" providerId="ADAL" clId="{9B1A8911-DA1A-4BE6-A0A6-0BFE551F94AC}" dt="2023-03-31T17:02:41.920" v="342" actId="1076"/>
          <ac:spMkLst>
            <pc:docMk/>
            <pc:sldMk cId="1950857566" sldId="284"/>
            <ac:spMk id="5" creationId="{6FD6AF8B-B476-19EC-C43F-B246D2D2E4E8}"/>
          </ac:spMkLst>
        </pc:spChg>
        <pc:picChg chg="del mod">
          <ac:chgData name="Pam Crowder" userId="e5d83a44-6866-4944-b891-c9f3623e9f84" providerId="ADAL" clId="{9B1A8911-DA1A-4BE6-A0A6-0BFE551F94AC}" dt="2023-03-31T16:09:46.384" v="184" actId="478"/>
          <ac:picMkLst>
            <pc:docMk/>
            <pc:sldMk cId="1950857566" sldId="284"/>
            <ac:picMk id="2" creationId="{F97AC903-AC45-B7E8-668D-D92FB79D1030}"/>
          </ac:picMkLst>
        </pc:picChg>
      </pc:sldChg>
      <pc:sldChg chg="add del">
        <pc:chgData name="Pam Crowder" userId="e5d83a44-6866-4944-b891-c9f3623e9f84" providerId="ADAL" clId="{9B1A8911-DA1A-4BE6-A0A6-0BFE551F94AC}" dt="2023-03-31T16:08:09.223" v="179" actId="47"/>
        <pc:sldMkLst>
          <pc:docMk/>
          <pc:sldMk cId="1384563504" sldId="285"/>
        </pc:sldMkLst>
      </pc:sldChg>
      <pc:sldMasterChg chg="del delSldLayout">
        <pc:chgData name="Pam Crowder" userId="e5d83a44-6866-4944-b891-c9f3623e9f84" providerId="ADAL" clId="{9B1A8911-DA1A-4BE6-A0A6-0BFE551F94AC}" dt="2023-03-31T16:08:09.223" v="179" actId="47"/>
        <pc:sldMasterMkLst>
          <pc:docMk/>
          <pc:sldMasterMk cId="3840502007" sldId="2147483672"/>
        </pc:sldMasterMkLst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2271300011" sldId="2147483673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168463109" sldId="2147483674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184350117" sldId="2147483675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1167349281" sldId="2147483676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3114380296" sldId="2147483677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3224318723" sldId="2147483678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3043268403" sldId="2147483679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1335813540" sldId="2147483680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3554546085" sldId="2147483681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4146053839" sldId="2147483682"/>
          </pc:sldLayoutMkLst>
        </pc:sldLayoutChg>
        <pc:sldLayoutChg chg="del">
          <pc:chgData name="Pam Crowder" userId="e5d83a44-6866-4944-b891-c9f3623e9f84" providerId="ADAL" clId="{9B1A8911-DA1A-4BE6-A0A6-0BFE551F94AC}" dt="2023-03-31T16:08:09.223" v="179" actId="47"/>
          <pc:sldLayoutMkLst>
            <pc:docMk/>
            <pc:sldMasterMk cId="3840502007" sldId="2147483672"/>
            <pc:sldLayoutMk cId="1083567293" sldId="214748368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3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3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20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01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8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1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3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3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5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82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83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2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87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7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6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4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6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8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9188C-97D2-4758-A373-21D96D33F2BF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C3269-AEC0-4F7F-9BF4-BA87C5BD2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2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73608-60BF-42B6-A6D0-2480C67CF0A4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32B0-2EAA-4D4B-B89A-A78754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5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65F0D72-9A9E-87AC-4CDD-D89093873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0" y="379385"/>
            <a:ext cx="5627660" cy="562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5051ECF-214B-65C4-C768-1DECF75D2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17" y="0"/>
            <a:ext cx="8026165" cy="4514718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298AE8-FEC8-DD90-BC09-8C96E1025DCB}"/>
              </a:ext>
            </a:extLst>
          </p:cNvPr>
          <p:cNvSpPr txBox="1"/>
          <p:nvPr/>
        </p:nvSpPr>
        <p:spPr>
          <a:xfrm>
            <a:off x="785931" y="4662684"/>
            <a:ext cx="7716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You can hear Peter’s frustration when he answered, “Master, we’ve worked hard all night and haven’t caught anything.” </a:t>
            </a:r>
          </a:p>
        </p:txBody>
      </p:sp>
    </p:spTree>
    <p:extLst>
      <p:ext uri="{BB962C8B-B14F-4D97-AF65-F5344CB8AC3E}">
        <p14:creationId xmlns:p14="http://schemas.microsoft.com/office/powerpoint/2010/main" val="429030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sky, outdoor, day&#10;&#10;Description automatically generated">
            <a:extLst>
              <a:ext uri="{FF2B5EF4-FFF2-40B4-BE49-F238E27FC236}">
                <a16:creationId xmlns:a16="http://schemas.microsoft.com/office/drawing/2014/main" id="{D34A423B-95BF-102E-2682-9665FDF47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5" y="62845"/>
            <a:ext cx="8297332" cy="4667249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20F793-68DC-AB92-5E29-27B6284B540A}"/>
              </a:ext>
            </a:extLst>
          </p:cNvPr>
          <p:cNvSpPr txBox="1"/>
          <p:nvPr/>
        </p:nvSpPr>
        <p:spPr>
          <a:xfrm>
            <a:off x="843278" y="4995192"/>
            <a:ext cx="745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“Because you say so, I will let down the nets.”</a:t>
            </a:r>
          </a:p>
        </p:txBody>
      </p:sp>
    </p:spTree>
    <p:extLst>
      <p:ext uri="{BB962C8B-B14F-4D97-AF65-F5344CB8AC3E}">
        <p14:creationId xmlns:p14="http://schemas.microsoft.com/office/powerpoint/2010/main" val="348855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oft-finned fish, fish&#10;&#10;Description automatically generated">
            <a:extLst>
              <a:ext uri="{FF2B5EF4-FFF2-40B4-BE49-F238E27FC236}">
                <a16:creationId xmlns:a16="http://schemas.microsoft.com/office/drawing/2014/main" id="{6F63B164-6355-33F4-7B6A-4CE1E4881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8" y="64839"/>
            <a:ext cx="8362033" cy="4703644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36AEE-CAC2-BC63-FB3F-71B7375AAC46}"/>
              </a:ext>
            </a:extLst>
          </p:cNvPr>
          <p:cNvSpPr txBox="1"/>
          <p:nvPr/>
        </p:nvSpPr>
        <p:spPr>
          <a:xfrm>
            <a:off x="619676" y="4980079"/>
            <a:ext cx="8244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As soon as they let down their nets, they caught a huge number of fish! So many that their nets were at the point of breaking. </a:t>
            </a:r>
          </a:p>
        </p:txBody>
      </p:sp>
    </p:spTree>
    <p:extLst>
      <p:ext uri="{BB962C8B-B14F-4D97-AF65-F5344CB8AC3E}">
        <p14:creationId xmlns:p14="http://schemas.microsoft.com/office/powerpoint/2010/main" val="3456641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oat, water, sky, outdoor&#10;&#10;Description automatically generated">
            <a:extLst>
              <a:ext uri="{FF2B5EF4-FFF2-40B4-BE49-F238E27FC236}">
                <a16:creationId xmlns:a16="http://schemas.microsoft.com/office/drawing/2014/main" id="{02B6DC75-7C67-048A-DDDC-089BEB90D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"/>
          <a:stretch/>
        </p:blipFill>
        <p:spPr>
          <a:xfrm>
            <a:off x="513878" y="52900"/>
            <a:ext cx="8281082" cy="4377974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AF9EFC-47CF-F8F0-2815-00EE07831A22}"/>
              </a:ext>
            </a:extLst>
          </p:cNvPr>
          <p:cNvSpPr txBox="1"/>
          <p:nvPr/>
        </p:nvSpPr>
        <p:spPr>
          <a:xfrm>
            <a:off x="1012642" y="4579556"/>
            <a:ext cx="73340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They signaled their partners James and John who were in another boat to help them. They all worked together to pull in the boat load of fish.</a:t>
            </a:r>
          </a:p>
        </p:txBody>
      </p:sp>
    </p:spTree>
    <p:extLst>
      <p:ext uri="{BB962C8B-B14F-4D97-AF65-F5344CB8AC3E}">
        <p14:creationId xmlns:p14="http://schemas.microsoft.com/office/powerpoint/2010/main" val="3614358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2C06D89-B9D7-4C51-7DB3-B0E6D3C82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5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EDE777-8304-5E37-637B-C02DDFA66E71}"/>
              </a:ext>
            </a:extLst>
          </p:cNvPr>
          <p:cNvSpPr txBox="1"/>
          <p:nvPr/>
        </p:nvSpPr>
        <p:spPr>
          <a:xfrm>
            <a:off x="3022585" y="4922758"/>
            <a:ext cx="4785222" cy="1109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Some of us can teach…</a:t>
            </a:r>
          </a:p>
        </p:txBody>
      </p:sp>
    </p:spTree>
    <p:extLst>
      <p:ext uri="{BB962C8B-B14F-4D97-AF65-F5344CB8AC3E}">
        <p14:creationId xmlns:p14="http://schemas.microsoft.com/office/powerpoint/2010/main" val="245502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3A9A676E-6485-86F2-7FF0-4F4AFA2E3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05E7C-6754-CBA0-11A8-6DBBCE23F5CD}"/>
              </a:ext>
            </a:extLst>
          </p:cNvPr>
          <p:cNvSpPr txBox="1"/>
          <p:nvPr/>
        </p:nvSpPr>
        <p:spPr>
          <a:xfrm>
            <a:off x="392906" y="5317240"/>
            <a:ext cx="840819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…or tell a friend about Jesus.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605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8F394023-8A94-119C-E8A3-D01D75384A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" b="22744"/>
          <a:stretch/>
        </p:blipFill>
        <p:spPr>
          <a:xfrm>
            <a:off x="20" y="10"/>
            <a:ext cx="9143980" cy="4465973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F3923-DEB2-A55C-B218-41BCC4B03A87}"/>
              </a:ext>
            </a:extLst>
          </p:cNvPr>
          <p:cNvSpPr txBox="1"/>
          <p:nvPr/>
        </p:nvSpPr>
        <p:spPr>
          <a:xfrm>
            <a:off x="425196" y="5008783"/>
            <a:ext cx="8293608" cy="130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We can stop and pray with a friend,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or anyone in need. </a:t>
            </a:r>
          </a:p>
        </p:txBody>
      </p:sp>
    </p:spTree>
    <p:extLst>
      <p:ext uri="{BB962C8B-B14F-4D97-AF65-F5344CB8AC3E}">
        <p14:creationId xmlns:p14="http://schemas.microsoft.com/office/powerpoint/2010/main" val="253533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window, person, posing&#10;&#10;Description automatically generated">
            <a:extLst>
              <a:ext uri="{FF2B5EF4-FFF2-40B4-BE49-F238E27FC236}">
                <a16:creationId xmlns:a16="http://schemas.microsoft.com/office/drawing/2014/main" id="{A25B53CB-B154-A5D4-8301-769AEC5DE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9"/>
          <a:stretch/>
        </p:blipFill>
        <p:spPr>
          <a:xfrm>
            <a:off x="0" y="10"/>
            <a:ext cx="7252212" cy="6857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B9B7F-75DF-6E4C-5C26-3F1F7C1AF964}"/>
              </a:ext>
            </a:extLst>
          </p:cNvPr>
          <p:cNvSpPr txBox="1"/>
          <p:nvPr/>
        </p:nvSpPr>
        <p:spPr>
          <a:xfrm>
            <a:off x="4988883" y="2832100"/>
            <a:ext cx="4257674" cy="2159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We can encourage others who are hurting or sad.</a:t>
            </a:r>
          </a:p>
        </p:txBody>
      </p:sp>
    </p:spTree>
    <p:extLst>
      <p:ext uri="{BB962C8B-B14F-4D97-AF65-F5344CB8AC3E}">
        <p14:creationId xmlns:p14="http://schemas.microsoft.com/office/powerpoint/2010/main" val="33004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D696A-443F-DC6B-7902-F377B9DA0B1C}"/>
              </a:ext>
            </a:extLst>
          </p:cNvPr>
          <p:cNvSpPr txBox="1"/>
          <p:nvPr/>
        </p:nvSpPr>
        <p:spPr>
          <a:xfrm>
            <a:off x="112212" y="704033"/>
            <a:ext cx="3929653" cy="2183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We can give to people who are in need</a:t>
            </a:r>
          </a:p>
        </p:txBody>
      </p:sp>
      <p:pic>
        <p:nvPicPr>
          <p:cNvPr id="5" name="Content Placeholder 4" descr="A picture containing text, indoor, person, store&#10;&#10;Description automatically generated">
            <a:extLst>
              <a:ext uri="{FF2B5EF4-FFF2-40B4-BE49-F238E27FC236}">
                <a16:creationId xmlns:a16="http://schemas.microsoft.com/office/drawing/2014/main" id="{B621034D-6B86-57C4-9560-230C4946D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r="29534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3918F-33C7-54DD-3FD6-9DE9C5C308D8}"/>
              </a:ext>
            </a:extLst>
          </p:cNvPr>
          <p:cNvSpPr txBox="1"/>
          <p:nvPr/>
        </p:nvSpPr>
        <p:spPr>
          <a:xfrm>
            <a:off x="294724" y="4011189"/>
            <a:ext cx="34006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…or be generous with our time and money. </a:t>
            </a:r>
          </a:p>
        </p:txBody>
      </p:sp>
    </p:spTree>
    <p:extLst>
      <p:ext uri="{BB962C8B-B14F-4D97-AF65-F5344CB8AC3E}">
        <p14:creationId xmlns:p14="http://schemas.microsoft.com/office/powerpoint/2010/main" val="3872012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, watercraft, transport, sky&#10;&#10;Description automatically generated">
            <a:extLst>
              <a:ext uri="{FF2B5EF4-FFF2-40B4-BE49-F238E27FC236}">
                <a16:creationId xmlns:a16="http://schemas.microsoft.com/office/drawing/2014/main" id="{76633577-B721-AD69-EB02-6CCA43C40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1" y="64838"/>
            <a:ext cx="8093340" cy="4552504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87BBF-BF0B-EA1C-5AEA-6A409090CD55}"/>
              </a:ext>
            </a:extLst>
          </p:cNvPr>
          <p:cNvSpPr txBox="1"/>
          <p:nvPr/>
        </p:nvSpPr>
        <p:spPr>
          <a:xfrm>
            <a:off x="853944" y="4866725"/>
            <a:ext cx="7759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What are we willing to leave behind to follow Jesus? Peter left his fishing boat to follow Jesus.</a:t>
            </a:r>
          </a:p>
        </p:txBody>
      </p:sp>
    </p:spTree>
    <p:extLst>
      <p:ext uri="{BB962C8B-B14F-4D97-AF65-F5344CB8AC3E}">
        <p14:creationId xmlns:p14="http://schemas.microsoft.com/office/powerpoint/2010/main" val="344671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BB55778B-7FAF-9032-08C0-698AE29665EE}"/>
              </a:ext>
            </a:extLst>
          </p:cNvPr>
          <p:cNvSpPr/>
          <p:nvPr/>
        </p:nvSpPr>
        <p:spPr>
          <a:xfrm>
            <a:off x="1226428" y="638794"/>
            <a:ext cx="6803135" cy="497205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91E117-7E2C-1F06-D83C-BC6B3A6F3743}"/>
              </a:ext>
            </a:extLst>
          </p:cNvPr>
          <p:cNvSpPr/>
          <p:nvPr/>
        </p:nvSpPr>
        <p:spPr>
          <a:xfrm>
            <a:off x="3190322" y="1247156"/>
            <a:ext cx="3513934" cy="14325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88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5CAEB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Day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D6AF8B-B476-19EC-C43F-B246D2D2E4E8}"/>
              </a:ext>
            </a:extLst>
          </p:cNvPr>
          <p:cNvSpPr txBox="1"/>
          <p:nvPr/>
        </p:nvSpPr>
        <p:spPr>
          <a:xfrm>
            <a:off x="2262187" y="2581210"/>
            <a:ext cx="50863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Called to Follow</a:t>
            </a:r>
          </a:p>
          <a:p>
            <a:pPr algn="ctr"/>
            <a:r>
              <a:rPr lang="en-US" sz="3200" b="1" dirty="0"/>
              <a:t>Jesus calls Peter to be a fisher of men</a:t>
            </a:r>
          </a:p>
          <a:p>
            <a:pPr algn="ctr"/>
            <a:r>
              <a:rPr lang="en-US" sz="2400" b="1" dirty="0"/>
              <a:t>(John 1, Luke  5:1-11)</a:t>
            </a:r>
          </a:p>
        </p:txBody>
      </p:sp>
    </p:spTree>
    <p:extLst>
      <p:ext uri="{BB962C8B-B14F-4D97-AF65-F5344CB8AC3E}">
        <p14:creationId xmlns:p14="http://schemas.microsoft.com/office/powerpoint/2010/main" val="1950857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F4CC9BE7-DB0C-6416-A0D3-C80388E25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18038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3342D-EDB0-C437-8CA5-DEB770D9361F}"/>
              </a:ext>
            </a:extLst>
          </p:cNvPr>
          <p:cNvSpPr txBox="1"/>
          <p:nvPr/>
        </p:nvSpPr>
        <p:spPr>
          <a:xfrm>
            <a:off x="2969911" y="4708875"/>
            <a:ext cx="6306148" cy="1536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We could skip watching TV and go to Friendship Group.</a:t>
            </a:r>
          </a:p>
        </p:txBody>
      </p:sp>
    </p:spTree>
    <p:extLst>
      <p:ext uri="{BB962C8B-B14F-4D97-AF65-F5344CB8AC3E}">
        <p14:creationId xmlns:p14="http://schemas.microsoft.com/office/powerpoint/2010/main" val="191802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042BD7AF-A3A8-F1A3-FE4A-FF0467F45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2" b="10703"/>
          <a:stretch/>
        </p:blipFill>
        <p:spPr>
          <a:xfrm>
            <a:off x="20" y="23645"/>
            <a:ext cx="9143980" cy="44659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7036903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385F37-066C-E0E8-531C-07FBE10E3BC0}"/>
              </a:ext>
            </a:extLst>
          </p:cNvPr>
          <p:cNvSpPr txBox="1"/>
          <p:nvPr/>
        </p:nvSpPr>
        <p:spPr>
          <a:xfrm>
            <a:off x="425196" y="4988905"/>
            <a:ext cx="8293608" cy="1306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Give up a nap so you could help someone 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with a chore.</a:t>
            </a:r>
          </a:p>
        </p:txBody>
      </p:sp>
    </p:spTree>
    <p:extLst>
      <p:ext uri="{BB962C8B-B14F-4D97-AF65-F5344CB8AC3E}">
        <p14:creationId xmlns:p14="http://schemas.microsoft.com/office/powerpoint/2010/main" val="1716510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FB6B8-43CF-A628-214B-80B5B6F71BDA}"/>
              </a:ext>
            </a:extLst>
          </p:cNvPr>
          <p:cNvSpPr txBox="1"/>
          <p:nvPr/>
        </p:nvSpPr>
        <p:spPr>
          <a:xfrm>
            <a:off x="346710" y="340871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ea typeface="+mj-ea"/>
                <a:cs typeface="+mj-cs"/>
              </a:rPr>
              <a:t>We can ask Jesus for courage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013CE62C-72E1-E9BC-154D-053056AD1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r="30415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DF42FB-F7F0-C0D8-BC25-4B9BA4AB0462}"/>
              </a:ext>
            </a:extLst>
          </p:cNvPr>
          <p:cNvSpPr txBox="1"/>
          <p:nvPr/>
        </p:nvSpPr>
        <p:spPr>
          <a:xfrm>
            <a:off x="681915" y="2962029"/>
            <a:ext cx="2606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a typeface="+mj-ea"/>
                <a:cs typeface="+mj-cs"/>
              </a:rPr>
              <a:t>and pray with someone.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24480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14603EA-B419-AA51-8B7B-7268153BB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3" y="2336713"/>
            <a:ext cx="7735712" cy="4351338"/>
          </a:xfrm>
          <a:effectLst>
            <a:softEdge rad="76200"/>
          </a:effectLst>
        </p:spPr>
      </p:pic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47E35D6-6A6E-6FF9-6B7B-65CD295F7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5" y="169949"/>
            <a:ext cx="3852025" cy="2166764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39739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5DA357E3-9439-45FA-16BD-F5A480107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1"/>
          <a:stretch/>
        </p:blipFill>
        <p:spPr>
          <a:xfrm>
            <a:off x="370294" y="0"/>
            <a:ext cx="8524324" cy="4390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761F7-1135-8E9C-5B61-85D0AFCFCED9}"/>
              </a:ext>
            </a:extLst>
          </p:cNvPr>
          <p:cNvSpPr txBox="1"/>
          <p:nvPr/>
        </p:nvSpPr>
        <p:spPr>
          <a:xfrm>
            <a:off x="857723" y="4563480"/>
            <a:ext cx="7553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Andrew and another disciple were following John the Baptist. One day they heard John refer to Jesus as the “Lamb of God.” At that time, they started following Jesus.</a:t>
            </a:r>
          </a:p>
        </p:txBody>
      </p:sp>
    </p:spTree>
    <p:extLst>
      <p:ext uri="{BB962C8B-B14F-4D97-AF65-F5344CB8AC3E}">
        <p14:creationId xmlns:p14="http://schemas.microsoft.com/office/powerpoint/2010/main" val="1255776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758089B5-A05F-2C63-B4A7-66C6822CE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" y="0"/>
            <a:ext cx="8302651" cy="4670241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ADA3F2-7881-ACB0-ADE4-216A1DBA5146}"/>
              </a:ext>
            </a:extLst>
          </p:cNvPr>
          <p:cNvSpPr txBox="1"/>
          <p:nvPr/>
        </p:nvSpPr>
        <p:spPr>
          <a:xfrm>
            <a:off x="597006" y="4851609"/>
            <a:ext cx="810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story continues in Luke 5 where Jesus is preaching the Word of God in the synagogues of Judea.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Crowds of People were pressing around Him. </a:t>
            </a:r>
          </a:p>
        </p:txBody>
      </p:sp>
    </p:spTree>
    <p:extLst>
      <p:ext uri="{BB962C8B-B14F-4D97-AF65-F5344CB8AC3E}">
        <p14:creationId xmlns:p14="http://schemas.microsoft.com/office/powerpoint/2010/main" val="341943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7685F24-92A6-AFE4-FE17-2658D2AF84BF}"/>
              </a:ext>
            </a:extLst>
          </p:cNvPr>
          <p:cNvSpPr txBox="1"/>
          <p:nvPr/>
        </p:nvSpPr>
        <p:spPr>
          <a:xfrm>
            <a:off x="-1455045" y="521689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AAAAA</a:t>
            </a:r>
          </a:p>
        </p:txBody>
      </p:sp>
      <p:pic>
        <p:nvPicPr>
          <p:cNvPr id="16" name="Picture 15" descr="A person on a boat with a group of people on it&#10;&#10;Description automatically generated with low confidence">
            <a:extLst>
              <a:ext uri="{FF2B5EF4-FFF2-40B4-BE49-F238E27FC236}">
                <a16:creationId xmlns:a16="http://schemas.microsoft.com/office/drawing/2014/main" id="{28E10A03-7FCE-7018-0F02-B08902411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3" t="1458" b="15699"/>
          <a:stretch/>
        </p:blipFill>
        <p:spPr>
          <a:xfrm>
            <a:off x="662940" y="0"/>
            <a:ext cx="7818120" cy="53226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0584FE7-E50C-C8F0-A587-E9225BBB665E}"/>
              </a:ext>
            </a:extLst>
          </p:cNvPr>
          <p:cNvSpPr txBox="1"/>
          <p:nvPr/>
        </p:nvSpPr>
        <p:spPr>
          <a:xfrm>
            <a:off x="746760" y="5490448"/>
            <a:ext cx="74904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Andrew and Peter were fisherman in the area where Jesus was teaching. </a:t>
            </a:r>
          </a:p>
        </p:txBody>
      </p:sp>
    </p:spTree>
    <p:extLst>
      <p:ext uri="{BB962C8B-B14F-4D97-AF65-F5344CB8AC3E}">
        <p14:creationId xmlns:p14="http://schemas.microsoft.com/office/powerpoint/2010/main" val="220961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ouple of men stand near each other&#10;&#10;Description automatically generated with low confidence">
            <a:extLst>
              <a:ext uri="{FF2B5EF4-FFF2-40B4-BE49-F238E27FC236}">
                <a16:creationId xmlns:a16="http://schemas.microsoft.com/office/drawing/2014/main" id="{F3720597-0EAD-3F6B-F3F8-C82426035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5" y="0"/>
            <a:ext cx="8410129" cy="4730698"/>
          </a:xfrm>
          <a:effectLst>
            <a:softEdge rad="63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C23175-BC9C-8ECE-8086-83DF82F9713F}"/>
              </a:ext>
            </a:extLst>
          </p:cNvPr>
          <p:cNvSpPr txBox="1"/>
          <p:nvPr/>
        </p:nvSpPr>
        <p:spPr>
          <a:xfrm>
            <a:off x="835051" y="5040537"/>
            <a:ext cx="7560804" cy="95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They had been fishing all night but caught nothing. They were cleaning their nets.</a:t>
            </a:r>
          </a:p>
        </p:txBody>
      </p:sp>
    </p:spTree>
    <p:extLst>
      <p:ext uri="{BB962C8B-B14F-4D97-AF65-F5344CB8AC3E}">
        <p14:creationId xmlns:p14="http://schemas.microsoft.com/office/powerpoint/2010/main" val="50160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6FEF-8BCA-24AA-B922-AFCDFC6B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people&#10;&#10;Description automatically generated">
            <a:extLst>
              <a:ext uri="{FF2B5EF4-FFF2-40B4-BE49-F238E27FC236}">
                <a16:creationId xmlns:a16="http://schemas.microsoft.com/office/drawing/2014/main" id="{42316C29-78C8-1A7E-F2AD-783746B7D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0" y="87509"/>
            <a:ext cx="8267991" cy="4650745"/>
          </a:xfrm>
          <a:effectLst>
            <a:softEdge rad="63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E67E24-EAF4-5409-BB17-B731C6238411}"/>
              </a:ext>
            </a:extLst>
          </p:cNvPr>
          <p:cNvSpPr txBox="1"/>
          <p:nvPr/>
        </p:nvSpPr>
        <p:spPr>
          <a:xfrm>
            <a:off x="976273" y="5015541"/>
            <a:ext cx="7525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Jesus saw their boats near the shore and decided to get in one of the boats which belonged to Peter. </a:t>
            </a:r>
          </a:p>
        </p:txBody>
      </p:sp>
    </p:spTree>
    <p:extLst>
      <p:ext uri="{BB962C8B-B14F-4D97-AF65-F5344CB8AC3E}">
        <p14:creationId xmlns:p14="http://schemas.microsoft.com/office/powerpoint/2010/main" val="356678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in a boat&#10;&#10;Description automatically generated with medium confidence">
            <a:extLst>
              <a:ext uri="{FF2B5EF4-FFF2-40B4-BE49-F238E27FC236}">
                <a16:creationId xmlns:a16="http://schemas.microsoft.com/office/drawing/2014/main" id="{9FE51A94-FABC-41D5-1B04-74FC2E66E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8" y="57279"/>
            <a:ext cx="8348603" cy="4696089"/>
          </a:xfr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F82BAC-D009-F59B-E431-BF0828C60CB3}"/>
              </a:ext>
            </a:extLst>
          </p:cNvPr>
          <p:cNvSpPr txBox="1"/>
          <p:nvPr/>
        </p:nvSpPr>
        <p:spPr>
          <a:xfrm>
            <a:off x="851119" y="4987636"/>
            <a:ext cx="7771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He asked Peter to take the boat out a little from  the shore so the people could hear him better. </a:t>
            </a:r>
          </a:p>
        </p:txBody>
      </p:sp>
    </p:spTree>
    <p:extLst>
      <p:ext uri="{BB962C8B-B14F-4D97-AF65-F5344CB8AC3E}">
        <p14:creationId xmlns:p14="http://schemas.microsoft.com/office/powerpoint/2010/main" val="226342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37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5765DE6-5AF9-F04A-D596-784D62FEF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96" y="0"/>
            <a:ext cx="8147079" cy="4582732"/>
          </a:xfrm>
          <a:effectLst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9B915-6915-2036-D3BB-1654EB6FF4DC}"/>
              </a:ext>
            </a:extLst>
          </p:cNvPr>
          <p:cNvSpPr txBox="1"/>
          <p:nvPr/>
        </p:nvSpPr>
        <p:spPr>
          <a:xfrm>
            <a:off x="1148668" y="4700469"/>
            <a:ext cx="6997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When  he finished speaking, He turned to Peter and said, “Go out into the deep water. Let down the nets so you can catch some fish.”</a:t>
            </a:r>
          </a:p>
        </p:txBody>
      </p:sp>
    </p:spTree>
    <p:extLst>
      <p:ext uri="{BB962C8B-B14F-4D97-AF65-F5344CB8AC3E}">
        <p14:creationId xmlns:p14="http://schemas.microsoft.com/office/powerpoint/2010/main" val="2401915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17" ma:contentTypeDescription="Create a new document." ma:contentTypeScope="" ma:versionID="296def10015a15e0b346d7bb3ba2fa90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4561c43d8a704331dc7bee52d2380de5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286AAD-F8F8-49A0-889D-AC5065C822A6}">
  <ds:schemaRefs>
    <ds:schemaRef ds:uri="http://schemas.microsoft.com/office/2006/metadata/properties"/>
    <ds:schemaRef ds:uri="b487f454-bfe8-47f0-a04b-9215afc6300a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b06fe40a-77c2-4ab4-99ca-3bd18133f989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CAEFB99-E42B-4260-9AC3-A877054E9E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36102C-9B96-4BFF-BADE-AB8BD8A6E3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6fe40a-77c2-4ab4-99ca-3bd18133f989"/>
    <ds:schemaRef ds:uri="b487f454-bfe8-47f0-a04b-9215afc630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546</TotalTime>
  <Words>391</Words>
  <Application>Microsoft Office PowerPoint</Application>
  <PresentationFormat>On-screen Show (4:3)</PresentationFormat>
  <Paragraphs>30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 Crowder</dc:creator>
  <cp:lastModifiedBy>Pam Crowder</cp:lastModifiedBy>
  <cp:revision>2</cp:revision>
  <dcterms:created xsi:type="dcterms:W3CDTF">2023-03-27T14:56:25Z</dcterms:created>
  <dcterms:modified xsi:type="dcterms:W3CDTF">2023-03-31T18:36:25Z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