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84" r:id="rId6"/>
    <p:sldId id="281" r:id="rId7"/>
    <p:sldId id="282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D6F"/>
    <a:srgbClr val="16447C"/>
    <a:srgbClr val="174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1B9590-7577-4358-BF43-A7A23039FC8A}" v="90" dt="2023-03-31T18:35:56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100" d="100"/>
          <a:sy n="100" d="100"/>
        </p:scale>
        <p:origin x="1128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Crowder" userId="e5d83a44-6866-4944-b891-c9f3623e9f84" providerId="ADAL" clId="{8E1B9590-7577-4358-BF43-A7A23039FC8A}"/>
    <pc:docChg chg="undo custSel addSld delSld modSld">
      <pc:chgData name="Pam Crowder" userId="e5d83a44-6866-4944-b891-c9f3623e9f84" providerId="ADAL" clId="{8E1B9590-7577-4358-BF43-A7A23039FC8A}" dt="2023-03-31T18:35:56.194" v="3442"/>
      <pc:docMkLst>
        <pc:docMk/>
      </pc:docMkLst>
      <pc:sldChg chg="addSp delSp modSp mod">
        <pc:chgData name="Pam Crowder" userId="e5d83a44-6866-4944-b891-c9f3623e9f84" providerId="ADAL" clId="{8E1B9590-7577-4358-BF43-A7A23039FC8A}" dt="2023-03-31T16:26:02.640" v="3306" actId="1076"/>
        <pc:sldMkLst>
          <pc:docMk/>
          <pc:sldMk cId="669440202" sldId="256"/>
        </pc:sldMkLst>
        <pc:spChg chg="add del">
          <ac:chgData name="Pam Crowder" userId="e5d83a44-6866-4944-b891-c9f3623e9f84" providerId="ADAL" clId="{8E1B9590-7577-4358-BF43-A7A23039FC8A}" dt="2023-03-31T15:08:10.852" v="3144" actId="26606"/>
          <ac:spMkLst>
            <pc:docMk/>
            <pc:sldMk cId="669440202" sldId="256"/>
            <ac:spMk id="24" creationId="{A8384FB5-9ADC-4DDC-881B-597D56F5B15D}"/>
          </ac:spMkLst>
        </pc:spChg>
        <pc:spChg chg="add del">
          <ac:chgData name="Pam Crowder" userId="e5d83a44-6866-4944-b891-c9f3623e9f84" providerId="ADAL" clId="{8E1B9590-7577-4358-BF43-A7A23039FC8A}" dt="2023-03-31T15:08:10.852" v="3144" actId="26606"/>
          <ac:spMkLst>
            <pc:docMk/>
            <pc:sldMk cId="669440202" sldId="256"/>
            <ac:spMk id="25" creationId="{1199E1B1-A8C0-4FE8-A5A8-1CB41D69F857}"/>
          </ac:spMkLst>
        </pc:spChg>
        <pc:spChg chg="add del">
          <ac:chgData name="Pam Crowder" userId="e5d83a44-6866-4944-b891-c9f3623e9f84" providerId="ADAL" clId="{8E1B9590-7577-4358-BF43-A7A23039FC8A}" dt="2023-03-31T15:08:10.852" v="3144" actId="26606"/>
          <ac:spMkLst>
            <pc:docMk/>
            <pc:sldMk cId="669440202" sldId="256"/>
            <ac:spMk id="26" creationId="{84A8DE83-DE75-4B41-9DB4-A7EC0B0DEC0B}"/>
          </ac:spMkLst>
        </pc:spChg>
        <pc:spChg chg="add del">
          <ac:chgData name="Pam Crowder" userId="e5d83a44-6866-4944-b891-c9f3623e9f84" providerId="ADAL" clId="{8E1B9590-7577-4358-BF43-A7A23039FC8A}" dt="2023-03-31T15:08:10.852" v="3144" actId="26606"/>
          <ac:spMkLst>
            <pc:docMk/>
            <pc:sldMk cId="669440202" sldId="256"/>
            <ac:spMk id="27" creationId="{A7009A0A-BEF5-4EAC-AF15-E4F9F002E239}"/>
          </ac:spMkLst>
        </pc:spChg>
        <pc:spChg chg="add del">
          <ac:chgData name="Pam Crowder" userId="e5d83a44-6866-4944-b891-c9f3623e9f84" providerId="ADAL" clId="{8E1B9590-7577-4358-BF43-A7A23039FC8A}" dt="2023-03-31T15:08:04.286" v="3141" actId="26606"/>
          <ac:spMkLst>
            <pc:docMk/>
            <pc:sldMk cId="669440202" sldId="256"/>
            <ac:spMk id="32" creationId="{AB8C311F-7253-4AED-9701-7FC0708C41C7}"/>
          </ac:spMkLst>
        </pc:spChg>
        <pc:spChg chg="add del">
          <ac:chgData name="Pam Crowder" userId="e5d83a44-6866-4944-b891-c9f3623e9f84" providerId="ADAL" clId="{8E1B9590-7577-4358-BF43-A7A23039FC8A}" dt="2023-03-31T15:08:04.286" v="3141" actId="26606"/>
          <ac:spMkLst>
            <pc:docMk/>
            <pc:sldMk cId="669440202" sldId="256"/>
            <ac:spMk id="34" creationId="{FD073016-B734-483B-8953-5BADEE145112}"/>
          </ac:spMkLst>
        </pc:spChg>
        <pc:spChg chg="add del">
          <ac:chgData name="Pam Crowder" userId="e5d83a44-6866-4944-b891-c9f3623e9f84" providerId="ADAL" clId="{8E1B9590-7577-4358-BF43-A7A23039FC8A}" dt="2023-03-31T15:08:04.286" v="3141" actId="26606"/>
          <ac:spMkLst>
            <pc:docMk/>
            <pc:sldMk cId="669440202" sldId="256"/>
            <ac:spMk id="36" creationId="{90A7EAB6-59D3-4325-8DE6-E0CA4009CE53}"/>
          </ac:spMkLst>
        </pc:spChg>
        <pc:spChg chg="add del">
          <ac:chgData name="Pam Crowder" userId="e5d83a44-6866-4944-b891-c9f3623e9f84" providerId="ADAL" clId="{8E1B9590-7577-4358-BF43-A7A23039FC8A}" dt="2023-03-31T15:08:04.286" v="3141" actId="26606"/>
          <ac:spMkLst>
            <pc:docMk/>
            <pc:sldMk cId="669440202" sldId="256"/>
            <ac:spMk id="38" creationId="{A8D57A06-A426-446D-B02C-A2DC6B62E45E}"/>
          </ac:spMkLst>
        </pc:spChg>
        <pc:spChg chg="add del">
          <ac:chgData name="Pam Crowder" userId="e5d83a44-6866-4944-b891-c9f3623e9f84" providerId="ADAL" clId="{8E1B9590-7577-4358-BF43-A7A23039FC8A}" dt="2023-03-31T15:08:10.837" v="3143" actId="26606"/>
          <ac:spMkLst>
            <pc:docMk/>
            <pc:sldMk cId="669440202" sldId="256"/>
            <ac:spMk id="40" creationId="{C83A5C14-ED91-4CD1-809E-D29FF97C9AF5}"/>
          </ac:spMkLst>
        </pc:spChg>
        <pc:spChg chg="add del">
          <ac:chgData name="Pam Crowder" userId="e5d83a44-6866-4944-b891-c9f3623e9f84" providerId="ADAL" clId="{8E1B9590-7577-4358-BF43-A7A23039FC8A}" dt="2023-03-31T15:08:10.837" v="3143" actId="26606"/>
          <ac:spMkLst>
            <pc:docMk/>
            <pc:sldMk cId="669440202" sldId="256"/>
            <ac:spMk id="41" creationId="{56065185-5C34-4F86-AA96-AA4D065B0EF4}"/>
          </ac:spMkLst>
        </pc:spChg>
        <pc:spChg chg="add del">
          <ac:chgData name="Pam Crowder" userId="e5d83a44-6866-4944-b891-c9f3623e9f84" providerId="ADAL" clId="{8E1B9590-7577-4358-BF43-A7A23039FC8A}" dt="2023-03-31T15:15:29.595" v="3154" actId="26606"/>
          <ac:spMkLst>
            <pc:docMk/>
            <pc:sldMk cId="669440202" sldId="256"/>
            <ac:spMk id="43" creationId="{AB8C311F-7253-4AED-9701-7FC0708C41C7}"/>
          </ac:spMkLst>
        </pc:spChg>
        <pc:spChg chg="add del">
          <ac:chgData name="Pam Crowder" userId="e5d83a44-6866-4944-b891-c9f3623e9f84" providerId="ADAL" clId="{8E1B9590-7577-4358-BF43-A7A23039FC8A}" dt="2023-03-31T15:15:29.595" v="3154" actId="26606"/>
          <ac:spMkLst>
            <pc:docMk/>
            <pc:sldMk cId="669440202" sldId="256"/>
            <ac:spMk id="44" creationId="{FD073016-B734-483B-8953-5BADEE145112}"/>
          </ac:spMkLst>
        </pc:spChg>
        <pc:spChg chg="add del">
          <ac:chgData name="Pam Crowder" userId="e5d83a44-6866-4944-b891-c9f3623e9f84" providerId="ADAL" clId="{8E1B9590-7577-4358-BF43-A7A23039FC8A}" dt="2023-03-31T15:15:29.595" v="3154" actId="26606"/>
          <ac:spMkLst>
            <pc:docMk/>
            <pc:sldMk cId="669440202" sldId="256"/>
            <ac:spMk id="45" creationId="{90A7EAB6-59D3-4325-8DE6-E0CA4009CE53}"/>
          </ac:spMkLst>
        </pc:spChg>
        <pc:spChg chg="add del">
          <ac:chgData name="Pam Crowder" userId="e5d83a44-6866-4944-b891-c9f3623e9f84" providerId="ADAL" clId="{8E1B9590-7577-4358-BF43-A7A23039FC8A}" dt="2023-03-31T15:15:29.595" v="3154" actId="26606"/>
          <ac:spMkLst>
            <pc:docMk/>
            <pc:sldMk cId="669440202" sldId="256"/>
            <ac:spMk id="46" creationId="{A8D57A06-A426-446D-B02C-A2DC6B62E45E}"/>
          </ac:spMkLst>
        </pc:spChg>
        <pc:spChg chg="add del">
          <ac:chgData name="Pam Crowder" userId="e5d83a44-6866-4944-b891-c9f3623e9f84" providerId="ADAL" clId="{8E1B9590-7577-4358-BF43-A7A23039FC8A}" dt="2023-03-31T15:15:29.595" v="3153" actId="26606"/>
          <ac:spMkLst>
            <pc:docMk/>
            <pc:sldMk cId="669440202" sldId="256"/>
            <ac:spMk id="51" creationId="{F3060C83-F051-4F0E-ABAD-AA0DFC48B218}"/>
          </ac:spMkLst>
        </pc:spChg>
        <pc:spChg chg="add del">
          <ac:chgData name="Pam Crowder" userId="e5d83a44-6866-4944-b891-c9f3623e9f84" providerId="ADAL" clId="{8E1B9590-7577-4358-BF43-A7A23039FC8A}" dt="2023-03-31T15:15:29.595" v="3153" actId="26606"/>
          <ac:spMkLst>
            <pc:docMk/>
            <pc:sldMk cId="669440202" sldId="256"/>
            <ac:spMk id="53" creationId="{83C98ABE-055B-441F-B07E-44F97F083C39}"/>
          </ac:spMkLst>
        </pc:spChg>
        <pc:spChg chg="add del">
          <ac:chgData name="Pam Crowder" userId="e5d83a44-6866-4944-b891-c9f3623e9f84" providerId="ADAL" clId="{8E1B9590-7577-4358-BF43-A7A23039FC8A}" dt="2023-03-31T15:15:29.595" v="3153" actId="26606"/>
          <ac:spMkLst>
            <pc:docMk/>
            <pc:sldMk cId="669440202" sldId="256"/>
            <ac:spMk id="55" creationId="{29FDB030-9B49-4CED-8CCD-4D99382388AC}"/>
          </ac:spMkLst>
        </pc:spChg>
        <pc:spChg chg="add del">
          <ac:chgData name="Pam Crowder" userId="e5d83a44-6866-4944-b891-c9f3623e9f84" providerId="ADAL" clId="{8E1B9590-7577-4358-BF43-A7A23039FC8A}" dt="2023-03-31T15:15:29.595" v="3153" actId="26606"/>
          <ac:spMkLst>
            <pc:docMk/>
            <pc:sldMk cId="669440202" sldId="256"/>
            <ac:spMk id="57" creationId="{3783CA14-24A1-485C-8B30-D6A5D87987AD}"/>
          </ac:spMkLst>
        </pc:spChg>
        <pc:spChg chg="add del">
          <ac:chgData name="Pam Crowder" userId="e5d83a44-6866-4944-b891-c9f3623e9f84" providerId="ADAL" clId="{8E1B9590-7577-4358-BF43-A7A23039FC8A}" dt="2023-03-31T15:15:29.595" v="3153" actId="26606"/>
          <ac:spMkLst>
            <pc:docMk/>
            <pc:sldMk cId="669440202" sldId="256"/>
            <ac:spMk id="59" creationId="{9A97C86A-04D6-40F7-AE84-31AB43E6A846}"/>
          </ac:spMkLst>
        </pc:spChg>
        <pc:spChg chg="add del">
          <ac:chgData name="Pam Crowder" userId="e5d83a44-6866-4944-b891-c9f3623e9f84" providerId="ADAL" clId="{8E1B9590-7577-4358-BF43-A7A23039FC8A}" dt="2023-03-31T15:15:29.595" v="3153" actId="26606"/>
          <ac:spMkLst>
            <pc:docMk/>
            <pc:sldMk cId="669440202" sldId="256"/>
            <ac:spMk id="61" creationId="{FF9F2414-84E8-453E-B1F3-389FDE8192D9}"/>
          </ac:spMkLst>
        </pc:spChg>
        <pc:spChg chg="add del">
          <ac:chgData name="Pam Crowder" userId="e5d83a44-6866-4944-b891-c9f3623e9f84" providerId="ADAL" clId="{8E1B9590-7577-4358-BF43-A7A23039FC8A}" dt="2023-03-31T15:15:29.595" v="3153" actId="26606"/>
          <ac:spMkLst>
            <pc:docMk/>
            <pc:sldMk cId="669440202" sldId="256"/>
            <ac:spMk id="63" creationId="{3ECA69A1-7536-43AC-85EF-C7106179F5ED}"/>
          </ac:spMkLst>
        </pc:spChg>
        <pc:spChg chg="add">
          <ac:chgData name="Pam Crowder" userId="e5d83a44-6866-4944-b891-c9f3623e9f84" providerId="ADAL" clId="{8E1B9590-7577-4358-BF43-A7A23039FC8A}" dt="2023-03-31T15:15:29.595" v="3154" actId="26606"/>
          <ac:spMkLst>
            <pc:docMk/>
            <pc:sldMk cId="669440202" sldId="256"/>
            <ac:spMk id="65" creationId="{DA2E7C1E-2B5A-4BBA-AE51-1CD8C19309D7}"/>
          </ac:spMkLst>
        </pc:spChg>
        <pc:spChg chg="add">
          <ac:chgData name="Pam Crowder" userId="e5d83a44-6866-4944-b891-c9f3623e9f84" providerId="ADAL" clId="{8E1B9590-7577-4358-BF43-A7A23039FC8A}" dt="2023-03-31T15:15:29.595" v="3154" actId="26606"/>
          <ac:spMkLst>
            <pc:docMk/>
            <pc:sldMk cId="669440202" sldId="256"/>
            <ac:spMk id="66" creationId="{43DF76B1-5174-4FAF-9D19-FFEE98426836}"/>
          </ac:spMkLst>
        </pc:spChg>
        <pc:picChg chg="add mod">
          <ac:chgData name="Pam Crowder" userId="e5d83a44-6866-4944-b891-c9f3623e9f84" providerId="ADAL" clId="{8E1B9590-7577-4358-BF43-A7A23039FC8A}" dt="2023-03-31T16:26:02.640" v="3306" actId="1076"/>
          <ac:picMkLst>
            <pc:docMk/>
            <pc:sldMk cId="669440202" sldId="256"/>
            <ac:picMk id="3" creationId="{B65F0D72-9A9E-87AC-4CDD-D89093873F10}"/>
          </ac:picMkLst>
        </pc:picChg>
        <pc:picChg chg="del mod">
          <ac:chgData name="Pam Crowder" userId="e5d83a44-6866-4944-b891-c9f3623e9f84" providerId="ADAL" clId="{8E1B9590-7577-4358-BF43-A7A23039FC8A}" dt="2023-03-31T15:15:11.756" v="3150" actId="478"/>
          <ac:picMkLst>
            <pc:docMk/>
            <pc:sldMk cId="669440202" sldId="256"/>
            <ac:picMk id="5" creationId="{A2E10B88-0AA1-7857-6059-53E86355FDB5}"/>
          </ac:picMkLst>
        </pc:picChg>
      </pc:sldChg>
      <pc:sldChg chg="addSp delSp modSp del mod setBg">
        <pc:chgData name="Pam Crowder" userId="e5d83a44-6866-4944-b891-c9f3623e9f84" providerId="ADAL" clId="{8E1B9590-7577-4358-BF43-A7A23039FC8A}" dt="2023-03-31T15:20:06.100" v="3161" actId="47"/>
        <pc:sldMkLst>
          <pc:docMk/>
          <pc:sldMk cId="2237733145" sldId="257"/>
        </pc:sldMkLst>
        <pc:spChg chg="add del mod">
          <ac:chgData name="Pam Crowder" userId="e5d83a44-6866-4944-b891-c9f3623e9f84" providerId="ADAL" clId="{8E1B9590-7577-4358-BF43-A7A23039FC8A}" dt="2023-03-31T15:16:52.080" v="3158" actId="478"/>
          <ac:spMkLst>
            <pc:docMk/>
            <pc:sldMk cId="2237733145" sldId="257"/>
            <ac:spMk id="3" creationId="{DAF58F3A-11B0-DBE3-8F6F-6C5E10AD6430}"/>
          </ac:spMkLst>
        </pc:spChg>
        <pc:spChg chg="del mod">
          <ac:chgData name="Pam Crowder" userId="e5d83a44-6866-4944-b891-c9f3623e9f84" providerId="ADAL" clId="{8E1B9590-7577-4358-BF43-A7A23039FC8A}" dt="2023-03-31T15:16:48.380" v="3157" actId="478"/>
          <ac:spMkLst>
            <pc:docMk/>
            <pc:sldMk cId="2237733145" sldId="257"/>
            <ac:spMk id="4" creationId="{178C8D12-673D-276F-77A1-AD32DD8D871B}"/>
          </ac:spMkLst>
        </pc:spChg>
      </pc:sldChg>
      <pc:sldChg chg="addSp modSp mod setBg">
        <pc:chgData name="Pam Crowder" userId="e5d83a44-6866-4944-b891-c9f3623e9f84" providerId="ADAL" clId="{8E1B9590-7577-4358-BF43-A7A23039FC8A}" dt="2023-03-31T17:46:24.756" v="3311"/>
        <pc:sldMkLst>
          <pc:docMk/>
          <pc:sldMk cId="679871577" sldId="258"/>
        </pc:sldMkLst>
        <pc:spChg chg="add mod">
          <ac:chgData name="Pam Crowder" userId="e5d83a44-6866-4944-b891-c9f3623e9f84" providerId="ADAL" clId="{8E1B9590-7577-4358-BF43-A7A23039FC8A}" dt="2023-03-30T16:34:13.538" v="502" actId="1076"/>
          <ac:spMkLst>
            <pc:docMk/>
            <pc:sldMk cId="679871577" sldId="258"/>
            <ac:spMk id="2" creationId="{DFD7287D-CAC1-3FC0-ED23-D1FF039612ED}"/>
          </ac:spMkLst>
        </pc:spChg>
        <pc:picChg chg="mod">
          <ac:chgData name="Pam Crowder" userId="e5d83a44-6866-4944-b891-c9f3623e9f84" providerId="ADAL" clId="{8E1B9590-7577-4358-BF43-A7A23039FC8A}" dt="2023-03-31T14:49:18.445" v="3079" actId="1076"/>
          <ac:picMkLst>
            <pc:docMk/>
            <pc:sldMk cId="679871577" sldId="258"/>
            <ac:picMk id="5" creationId="{110C56D6-0239-4146-9E74-208AD0CC9664}"/>
          </ac:picMkLst>
        </pc:picChg>
      </pc:sldChg>
      <pc:sldChg chg="addSp modSp mod setBg">
        <pc:chgData name="Pam Crowder" userId="e5d83a44-6866-4944-b891-c9f3623e9f84" providerId="ADAL" clId="{8E1B9590-7577-4358-BF43-A7A23039FC8A}" dt="2023-03-31T17:47:05.966" v="3312"/>
        <pc:sldMkLst>
          <pc:docMk/>
          <pc:sldMk cId="2871581350" sldId="259"/>
        </pc:sldMkLst>
        <pc:spChg chg="add mod">
          <ac:chgData name="Pam Crowder" userId="e5d83a44-6866-4944-b891-c9f3623e9f84" providerId="ADAL" clId="{8E1B9590-7577-4358-BF43-A7A23039FC8A}" dt="2023-03-30T16:33:28.930" v="497" actId="1076"/>
          <ac:spMkLst>
            <pc:docMk/>
            <pc:sldMk cId="2871581350" sldId="259"/>
            <ac:spMk id="2" creationId="{1BBDA8DD-328D-BEB3-AD03-F1E5ED5485BA}"/>
          </ac:spMkLst>
        </pc:spChg>
      </pc:sldChg>
      <pc:sldChg chg="addSp delSp modSp mod setBg">
        <pc:chgData name="Pam Crowder" userId="e5d83a44-6866-4944-b891-c9f3623e9f84" providerId="ADAL" clId="{8E1B9590-7577-4358-BF43-A7A23039FC8A}" dt="2023-03-31T18:12:11.422" v="3441" actId="14100"/>
        <pc:sldMkLst>
          <pc:docMk/>
          <pc:sldMk cId="1473737472" sldId="260"/>
        </pc:sldMkLst>
        <pc:spChg chg="add mod ord">
          <ac:chgData name="Pam Crowder" userId="e5d83a44-6866-4944-b891-c9f3623e9f84" providerId="ADAL" clId="{8E1B9590-7577-4358-BF43-A7A23039FC8A}" dt="2023-03-31T18:12:11.422" v="3441" actId="14100"/>
          <ac:spMkLst>
            <pc:docMk/>
            <pc:sldMk cId="1473737472" sldId="260"/>
            <ac:spMk id="2" creationId="{B587E511-24E6-C9B5-0C40-49D06A679AA5}"/>
          </ac:spMkLst>
        </pc:spChg>
        <pc:spChg chg="add del mod">
          <ac:chgData name="Pam Crowder" userId="e5d83a44-6866-4944-b891-c9f3623e9f84" providerId="ADAL" clId="{8E1B9590-7577-4358-BF43-A7A23039FC8A}" dt="2023-03-31T17:47:44.719" v="3314" actId="931"/>
          <ac:spMkLst>
            <pc:docMk/>
            <pc:sldMk cId="1473737472" sldId="260"/>
            <ac:spMk id="4" creationId="{CED9C026-4C87-EBF3-7571-DA0A1EEABE13}"/>
          </ac:spMkLst>
        </pc:spChg>
        <pc:spChg chg="add del">
          <ac:chgData name="Pam Crowder" userId="e5d83a44-6866-4944-b891-c9f3623e9f84" providerId="ADAL" clId="{8E1B9590-7577-4358-BF43-A7A23039FC8A}" dt="2023-03-31T14:50:20.081" v="3081" actId="26606"/>
          <ac:spMkLst>
            <pc:docMk/>
            <pc:sldMk cId="1473737472" sldId="260"/>
            <ac:spMk id="7" creationId="{04812C46-200A-4DEB-A05E-3ED6C68C2387}"/>
          </ac:spMkLst>
        </pc:spChg>
        <pc:spChg chg="add del">
          <ac:chgData name="Pam Crowder" userId="e5d83a44-6866-4944-b891-c9f3623e9f84" providerId="ADAL" clId="{8E1B9590-7577-4358-BF43-A7A23039FC8A}" dt="2023-03-31T14:50:20.081" v="3081" actId="26606"/>
          <ac:spMkLst>
            <pc:docMk/>
            <pc:sldMk cId="1473737472" sldId="260"/>
            <ac:spMk id="8" creationId="{D1EA859B-E555-4109-94F3-6700E046E008}"/>
          </ac:spMkLst>
        </pc:spChg>
        <pc:spChg chg="add del">
          <ac:chgData name="Pam Crowder" userId="e5d83a44-6866-4944-b891-c9f3623e9f84" providerId="ADAL" clId="{8E1B9590-7577-4358-BF43-A7A23039FC8A}" dt="2023-03-31T14:50:34.195" v="3085" actId="26606"/>
          <ac:spMkLst>
            <pc:docMk/>
            <pc:sldMk cId="1473737472" sldId="260"/>
            <ac:spMk id="9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4:22:49.999" v="2946" actId="26606"/>
          <ac:spMkLst>
            <pc:docMk/>
            <pc:sldMk cId="1473737472" sldId="260"/>
            <ac:spMk id="10" creationId="{325166D1-1B21-4128-AC42-61745528E4D6}"/>
          </ac:spMkLst>
        </pc:spChg>
        <pc:spChg chg="add del">
          <ac:chgData name="Pam Crowder" userId="e5d83a44-6866-4944-b891-c9f3623e9f84" providerId="ADAL" clId="{8E1B9590-7577-4358-BF43-A7A23039FC8A}" dt="2023-03-31T14:50:24.128" v="3083" actId="26606"/>
          <ac:spMkLst>
            <pc:docMk/>
            <pc:sldMk cId="1473737472" sldId="260"/>
            <ac:spMk id="11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4:50:24.128" v="3083" actId="26606"/>
          <ac:spMkLst>
            <pc:docMk/>
            <pc:sldMk cId="1473737472" sldId="260"/>
            <ac:spMk id="13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4:23:02.058" v="2950" actId="26606"/>
          <ac:spMkLst>
            <pc:docMk/>
            <pc:sldMk cId="1473737472" sldId="260"/>
            <ac:spMk id="14" creationId="{2C1BBA94-3F40-40AA-8BB9-E69E25E537C1}"/>
          </ac:spMkLst>
        </pc:spChg>
        <pc:spChg chg="add del">
          <ac:chgData name="Pam Crowder" userId="e5d83a44-6866-4944-b891-c9f3623e9f84" providerId="ADAL" clId="{8E1B9590-7577-4358-BF43-A7A23039FC8A}" dt="2023-03-31T14:50:34.195" v="3085" actId="26606"/>
          <ac:spMkLst>
            <pc:docMk/>
            <pc:sldMk cId="1473737472" sldId="260"/>
            <ac:spMk id="15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4:22:52.014" v="2948" actId="26606"/>
          <ac:spMkLst>
            <pc:docMk/>
            <pc:sldMk cId="1473737472" sldId="260"/>
            <ac:spMk id="16" creationId="{C681C32C-7AFC-4BB3-9088-65CBDFC5D1C2}"/>
          </ac:spMkLst>
        </pc:spChg>
        <pc:spChg chg="add del">
          <ac:chgData name="Pam Crowder" userId="e5d83a44-6866-4944-b891-c9f3623e9f84" providerId="ADAL" clId="{8E1B9590-7577-4358-BF43-A7A23039FC8A}" dt="2023-03-31T14:22:52.014" v="2948" actId="26606"/>
          <ac:spMkLst>
            <pc:docMk/>
            <pc:sldMk cId="1473737472" sldId="260"/>
            <ac:spMk id="17" creationId="{199C0ED0-69DE-4C31-A5CF-E2A46FD30226}"/>
          </ac:spMkLst>
        </pc:spChg>
        <pc:spChg chg="add del">
          <ac:chgData name="Pam Crowder" userId="e5d83a44-6866-4944-b891-c9f3623e9f84" providerId="ADAL" clId="{8E1B9590-7577-4358-BF43-A7A23039FC8A}" dt="2023-03-31T14:22:52.014" v="2948" actId="26606"/>
          <ac:spMkLst>
            <pc:docMk/>
            <pc:sldMk cId="1473737472" sldId="260"/>
            <ac:spMk id="18" creationId="{8D42B8BD-40AF-488E-8A79-D7256C917229}"/>
          </ac:spMkLst>
        </pc:spChg>
        <pc:spChg chg="add del">
          <ac:chgData name="Pam Crowder" userId="e5d83a44-6866-4944-b891-c9f3623e9f84" providerId="ADAL" clId="{8E1B9590-7577-4358-BF43-A7A23039FC8A}" dt="2023-03-31T14:50:37.789" v="3087" actId="26606"/>
          <ac:spMkLst>
            <pc:docMk/>
            <pc:sldMk cId="1473737472" sldId="260"/>
            <ac:spMk id="19" creationId="{8181FC64-B306-4821-98E2-780662EFC486}"/>
          </ac:spMkLst>
        </pc:spChg>
        <pc:spChg chg="add del">
          <ac:chgData name="Pam Crowder" userId="e5d83a44-6866-4944-b891-c9f3623e9f84" providerId="ADAL" clId="{8E1B9590-7577-4358-BF43-A7A23039FC8A}" dt="2023-03-31T14:23:02.058" v="2950" actId="26606"/>
          <ac:spMkLst>
            <pc:docMk/>
            <pc:sldMk cId="1473737472" sldId="260"/>
            <ac:spMk id="20" creationId="{3756B343-807D-456E-AA26-80E96B75D13B}"/>
          </ac:spMkLst>
        </pc:spChg>
        <pc:spChg chg="add del">
          <ac:chgData name="Pam Crowder" userId="e5d83a44-6866-4944-b891-c9f3623e9f84" providerId="ADAL" clId="{8E1B9590-7577-4358-BF43-A7A23039FC8A}" dt="2023-03-31T14:23:02.058" v="2950" actId="26606"/>
          <ac:spMkLst>
            <pc:docMk/>
            <pc:sldMk cId="1473737472" sldId="260"/>
            <ac:spMk id="21" creationId="{08980754-6F4B-43C9-B9BE-127B6BED6586}"/>
          </ac:spMkLst>
        </pc:spChg>
        <pc:spChg chg="add del">
          <ac:chgData name="Pam Crowder" userId="e5d83a44-6866-4944-b891-c9f3623e9f84" providerId="ADAL" clId="{8E1B9590-7577-4358-BF43-A7A23039FC8A}" dt="2023-03-31T14:23:02.058" v="2950" actId="26606"/>
          <ac:spMkLst>
            <pc:docMk/>
            <pc:sldMk cId="1473737472" sldId="260"/>
            <ac:spMk id="22" creationId="{169CC832-2974-4E8D-90ED-3E2941BA7336}"/>
          </ac:spMkLst>
        </pc:spChg>
        <pc:spChg chg="add del">
          <ac:chgData name="Pam Crowder" userId="e5d83a44-6866-4944-b891-c9f3623e9f84" providerId="ADAL" clId="{8E1B9590-7577-4358-BF43-A7A23039FC8A}" dt="2023-03-31T14:23:02.058" v="2950" actId="26606"/>
          <ac:spMkLst>
            <pc:docMk/>
            <pc:sldMk cId="1473737472" sldId="260"/>
            <ac:spMk id="23" creationId="{55222F96-971A-4F90-B841-6BAB416C7AC1}"/>
          </ac:spMkLst>
        </pc:spChg>
        <pc:spChg chg="add del">
          <ac:chgData name="Pam Crowder" userId="e5d83a44-6866-4944-b891-c9f3623e9f84" providerId="ADAL" clId="{8E1B9590-7577-4358-BF43-A7A23039FC8A}" dt="2023-03-31T14:50:37.789" v="3087" actId="26606"/>
          <ac:spMkLst>
            <pc:docMk/>
            <pc:sldMk cId="1473737472" sldId="260"/>
            <ac:spMk id="24" creationId="{5871FC61-DD4E-47D4-81FD-8A7E7D12B371}"/>
          </ac:spMkLst>
        </pc:spChg>
        <pc:spChg chg="add del">
          <ac:chgData name="Pam Crowder" userId="e5d83a44-6866-4944-b891-c9f3623e9f84" providerId="ADAL" clId="{8E1B9590-7577-4358-BF43-A7A23039FC8A}" dt="2023-03-31T14:50:37.789" v="3087" actId="26606"/>
          <ac:spMkLst>
            <pc:docMk/>
            <pc:sldMk cId="1473737472" sldId="260"/>
            <ac:spMk id="25" creationId="{F9EC3F91-A75C-4F74-867E-E4C28C13546B}"/>
          </ac:spMkLst>
        </pc:spChg>
        <pc:spChg chg="add del">
          <ac:chgData name="Pam Crowder" userId="e5d83a44-6866-4944-b891-c9f3623e9f84" providerId="ADAL" clId="{8E1B9590-7577-4358-BF43-A7A23039FC8A}" dt="2023-03-31T14:50:37.789" v="3087" actId="26606"/>
          <ac:spMkLst>
            <pc:docMk/>
            <pc:sldMk cId="1473737472" sldId="260"/>
            <ac:spMk id="26" creationId="{829A1E2C-5AC8-40FC-99E9-832069D39792}"/>
          </ac:spMkLst>
        </pc:spChg>
        <pc:spChg chg="add del">
          <ac:chgData name="Pam Crowder" userId="e5d83a44-6866-4944-b891-c9f3623e9f84" providerId="ADAL" clId="{8E1B9590-7577-4358-BF43-A7A23039FC8A}" dt="2023-03-31T17:48:25.005" v="3318" actId="26606"/>
          <ac:spMkLst>
            <pc:docMk/>
            <pc:sldMk cId="1473737472" sldId="260"/>
            <ac:spMk id="32" creationId="{C681C32C-7AFC-4BB3-9088-65CBDFC5D1C2}"/>
          </ac:spMkLst>
        </pc:spChg>
        <pc:spChg chg="add del">
          <ac:chgData name="Pam Crowder" userId="e5d83a44-6866-4944-b891-c9f3623e9f84" providerId="ADAL" clId="{8E1B9590-7577-4358-BF43-A7A23039FC8A}" dt="2023-03-31T17:48:25.005" v="3318" actId="26606"/>
          <ac:spMkLst>
            <pc:docMk/>
            <pc:sldMk cId="1473737472" sldId="260"/>
            <ac:spMk id="34" creationId="{199C0ED0-69DE-4C31-A5CF-E2A46FD30226}"/>
          </ac:spMkLst>
        </pc:spChg>
        <pc:spChg chg="add del">
          <ac:chgData name="Pam Crowder" userId="e5d83a44-6866-4944-b891-c9f3623e9f84" providerId="ADAL" clId="{8E1B9590-7577-4358-BF43-A7A23039FC8A}" dt="2023-03-31T17:48:25.005" v="3318" actId="26606"/>
          <ac:spMkLst>
            <pc:docMk/>
            <pc:sldMk cId="1473737472" sldId="260"/>
            <ac:spMk id="36" creationId="{8D42B8BD-40AF-488E-8A79-D7256C917229}"/>
          </ac:spMkLst>
        </pc:spChg>
        <pc:spChg chg="add del">
          <ac:chgData name="Pam Crowder" userId="e5d83a44-6866-4944-b891-c9f3623e9f84" providerId="ADAL" clId="{8E1B9590-7577-4358-BF43-A7A23039FC8A}" dt="2023-03-31T18:11:23.541" v="3432" actId="26606"/>
          <ac:spMkLst>
            <pc:docMk/>
            <pc:sldMk cId="1473737472" sldId="260"/>
            <ac:spMk id="41" creationId="{56688E73-49B9-4052-A836-D248C825D70D}"/>
          </ac:spMkLst>
        </pc:spChg>
        <pc:spChg chg="add del">
          <ac:chgData name="Pam Crowder" userId="e5d83a44-6866-4944-b891-c9f3623e9f84" providerId="ADAL" clId="{8E1B9590-7577-4358-BF43-A7A23039FC8A}" dt="2023-03-31T18:11:23.541" v="3432" actId="26606"/>
          <ac:spMkLst>
            <pc:docMk/>
            <pc:sldMk cId="1473737472" sldId="260"/>
            <ac:spMk id="43" creationId="{5B6AEE0C-07FE-4154-BC7C-2F20530BC556}"/>
          </ac:spMkLst>
        </pc:spChg>
        <pc:spChg chg="add del mod">
          <ac:chgData name="Pam Crowder" userId="e5d83a44-6866-4944-b891-c9f3623e9f84" providerId="ADAL" clId="{8E1B9590-7577-4358-BF43-A7A23039FC8A}" dt="2023-03-31T18:11:37.063" v="3434" actId="478"/>
          <ac:spMkLst>
            <pc:docMk/>
            <pc:sldMk cId="1473737472" sldId="260"/>
            <ac:spMk id="47" creationId="{305B79CF-15EE-F257-61FF-FA9791EDA269}"/>
          </ac:spMkLst>
        </pc:spChg>
        <pc:spChg chg="add">
          <ac:chgData name="Pam Crowder" userId="e5d83a44-6866-4944-b891-c9f3623e9f84" providerId="ADAL" clId="{8E1B9590-7577-4358-BF43-A7A23039FC8A}" dt="2023-03-31T18:11:23.541" v="3432" actId="26606"/>
          <ac:spMkLst>
            <pc:docMk/>
            <pc:sldMk cId="1473737472" sldId="260"/>
            <ac:spMk id="50" creationId="{B1595A09-E336-4D1B-9B3A-06A2287A54E2}"/>
          </ac:spMkLst>
        </pc:spChg>
        <pc:spChg chg="add">
          <ac:chgData name="Pam Crowder" userId="e5d83a44-6866-4944-b891-c9f3623e9f84" providerId="ADAL" clId="{8E1B9590-7577-4358-BF43-A7A23039FC8A}" dt="2023-03-31T18:11:23.541" v="3432" actId="26606"/>
          <ac:spMkLst>
            <pc:docMk/>
            <pc:sldMk cId="1473737472" sldId="260"/>
            <ac:spMk id="52" creationId="{3540989C-C7B8-473B-BF87-6F2DA6A90006}"/>
          </ac:spMkLst>
        </pc:spChg>
        <pc:grpChg chg="add del">
          <ac:chgData name="Pam Crowder" userId="e5d83a44-6866-4944-b891-c9f3623e9f84" providerId="ADAL" clId="{8E1B9590-7577-4358-BF43-A7A23039FC8A}" dt="2023-03-31T14:22:49.999" v="2946" actId="26606"/>
          <ac:grpSpMkLst>
            <pc:docMk/>
            <pc:sldMk cId="1473737472" sldId="260"/>
            <ac:grpSpMk id="12" creationId="{E6517BAC-C80F-4065-90D8-703493E0B353}"/>
          </ac:grpSpMkLst>
        </pc:grpChg>
        <pc:picChg chg="del mod ord">
          <ac:chgData name="Pam Crowder" userId="e5d83a44-6866-4944-b891-c9f3623e9f84" providerId="ADAL" clId="{8E1B9590-7577-4358-BF43-A7A23039FC8A}" dt="2023-03-31T17:47:27.883" v="3313" actId="478"/>
          <ac:picMkLst>
            <pc:docMk/>
            <pc:sldMk cId="1473737472" sldId="260"/>
            <ac:picMk id="5" creationId="{41B1A4E3-6138-439E-09F0-EB68EDAAEDFE}"/>
          </ac:picMkLst>
        </pc:picChg>
        <pc:picChg chg="add mod ord">
          <ac:chgData name="Pam Crowder" userId="e5d83a44-6866-4944-b891-c9f3623e9f84" providerId="ADAL" clId="{8E1B9590-7577-4358-BF43-A7A23039FC8A}" dt="2023-03-31T18:11:23.541" v="3432" actId="26606"/>
          <ac:picMkLst>
            <pc:docMk/>
            <pc:sldMk cId="1473737472" sldId="260"/>
            <ac:picMk id="27" creationId="{3D4AA8B4-BB3A-1223-0688-E9349D1218BD}"/>
          </ac:picMkLst>
        </pc:picChg>
      </pc:sldChg>
      <pc:sldChg chg="addSp delSp modSp mod setBg">
        <pc:chgData name="Pam Crowder" userId="e5d83a44-6866-4944-b891-c9f3623e9f84" providerId="ADAL" clId="{8E1B9590-7577-4358-BF43-A7A23039FC8A}" dt="2023-03-31T14:52:14.488" v="3099" actId="1076"/>
        <pc:sldMkLst>
          <pc:docMk/>
          <pc:sldMk cId="3251927071" sldId="261"/>
        </pc:sldMkLst>
        <pc:spChg chg="add mod">
          <ac:chgData name="Pam Crowder" userId="e5d83a44-6866-4944-b891-c9f3623e9f84" providerId="ADAL" clId="{8E1B9590-7577-4358-BF43-A7A23039FC8A}" dt="2023-03-31T14:52:14.488" v="3099" actId="1076"/>
          <ac:spMkLst>
            <pc:docMk/>
            <pc:sldMk cId="3251927071" sldId="261"/>
            <ac:spMk id="2" creationId="{7076916C-BA6F-DC69-179B-720DAF11F66A}"/>
          </ac:spMkLst>
        </pc:spChg>
        <pc:spChg chg="add del">
          <ac:chgData name="Pam Crowder" userId="e5d83a44-6866-4944-b891-c9f3623e9f84" providerId="ADAL" clId="{8E1B9590-7577-4358-BF43-A7A23039FC8A}" dt="2023-03-31T14:24:41.543" v="2960" actId="26606"/>
          <ac:spMkLst>
            <pc:docMk/>
            <pc:sldMk cId="3251927071" sldId="261"/>
            <ac:spMk id="12" creationId="{3AFE8227-C443-417B-BA91-520EB1EF4559}"/>
          </ac:spMkLst>
        </pc:spChg>
        <pc:spChg chg="add del">
          <ac:chgData name="Pam Crowder" userId="e5d83a44-6866-4944-b891-c9f3623e9f84" providerId="ADAL" clId="{8E1B9590-7577-4358-BF43-A7A23039FC8A}" dt="2023-03-31T14:24:41.543" v="2960" actId="26606"/>
          <ac:spMkLst>
            <pc:docMk/>
            <pc:sldMk cId="3251927071" sldId="261"/>
            <ac:spMk id="14" creationId="{907741FC-B544-4A6E-B831-6789D042333D}"/>
          </ac:spMkLst>
        </pc:spChg>
        <pc:spChg chg="add del">
          <ac:chgData name="Pam Crowder" userId="e5d83a44-6866-4944-b891-c9f3623e9f84" providerId="ADAL" clId="{8E1B9590-7577-4358-BF43-A7A23039FC8A}" dt="2023-03-31T14:24:41.543" v="2960" actId="26606"/>
          <ac:spMkLst>
            <pc:docMk/>
            <pc:sldMk cId="3251927071" sldId="261"/>
            <ac:spMk id="16" creationId="{3F0BE7ED-7814-4273-B18A-F26CC0380380}"/>
          </ac:spMkLst>
        </pc:spChg>
        <pc:spChg chg="add">
          <ac:chgData name="Pam Crowder" userId="e5d83a44-6866-4944-b891-c9f3623e9f84" providerId="ADAL" clId="{8E1B9590-7577-4358-BF43-A7A23039FC8A}" dt="2023-03-31T14:24:41.543" v="2960" actId="26606"/>
          <ac:spMkLst>
            <pc:docMk/>
            <pc:sldMk cId="3251927071" sldId="261"/>
            <ac:spMk id="21" creationId="{04812C46-200A-4DEB-A05E-3ED6C68C2387}"/>
          </ac:spMkLst>
        </pc:spChg>
        <pc:spChg chg="add">
          <ac:chgData name="Pam Crowder" userId="e5d83a44-6866-4944-b891-c9f3623e9f84" providerId="ADAL" clId="{8E1B9590-7577-4358-BF43-A7A23039FC8A}" dt="2023-03-31T14:24:41.543" v="2960" actId="26606"/>
          <ac:spMkLst>
            <pc:docMk/>
            <pc:sldMk cId="3251927071" sldId="261"/>
            <ac:spMk id="23" creationId="{D1EA859B-E555-4109-94F3-6700E046E008}"/>
          </ac:spMkLst>
        </pc:spChg>
        <pc:picChg chg="mod">
          <ac:chgData name="Pam Crowder" userId="e5d83a44-6866-4944-b891-c9f3623e9f84" providerId="ADAL" clId="{8E1B9590-7577-4358-BF43-A7A23039FC8A}" dt="2023-03-31T14:51:36.082" v="3094" actId="1076"/>
          <ac:picMkLst>
            <pc:docMk/>
            <pc:sldMk cId="3251927071" sldId="261"/>
            <ac:picMk id="7" creationId="{D6BEBC57-426F-0888-8075-52661E93CBB1}"/>
          </ac:picMkLst>
        </pc:picChg>
      </pc:sldChg>
      <pc:sldChg chg="addSp delSp modSp mod setBg">
        <pc:chgData name="Pam Crowder" userId="e5d83a44-6866-4944-b891-c9f3623e9f84" providerId="ADAL" clId="{8E1B9590-7577-4358-BF43-A7A23039FC8A}" dt="2023-03-31T17:50:35.481" v="3337" actId="1076"/>
        <pc:sldMkLst>
          <pc:docMk/>
          <pc:sldMk cId="2362080845" sldId="262"/>
        </pc:sldMkLst>
        <pc:spChg chg="add mod">
          <ac:chgData name="Pam Crowder" userId="e5d83a44-6866-4944-b891-c9f3623e9f84" providerId="ADAL" clId="{8E1B9590-7577-4358-BF43-A7A23039FC8A}" dt="2023-03-31T17:50:35.481" v="3337" actId="1076"/>
          <ac:spMkLst>
            <pc:docMk/>
            <pc:sldMk cId="2362080845" sldId="262"/>
            <ac:spMk id="2" creationId="{D7BED124-5D7B-7D71-983D-EB1A7A768096}"/>
          </ac:spMkLst>
        </pc:spChg>
        <pc:spChg chg="add mod">
          <ac:chgData name="Pam Crowder" userId="e5d83a44-6866-4944-b891-c9f3623e9f84" providerId="ADAL" clId="{8E1B9590-7577-4358-BF43-A7A23039FC8A}" dt="2023-03-31T17:50:29.864" v="3336" actId="1076"/>
          <ac:spMkLst>
            <pc:docMk/>
            <pc:sldMk cId="2362080845" sldId="262"/>
            <ac:spMk id="4" creationId="{A6119260-8435-0B81-FE82-A54FFB2B54CB}"/>
          </ac:spMkLst>
        </pc:spChg>
        <pc:spChg chg="add del">
          <ac:chgData name="Pam Crowder" userId="e5d83a44-6866-4944-b891-c9f3623e9f84" providerId="ADAL" clId="{8E1B9590-7577-4358-BF43-A7A23039FC8A}" dt="2023-03-31T14:26:04.334" v="2971" actId="26606"/>
          <ac:spMkLst>
            <pc:docMk/>
            <pc:sldMk cId="2362080845" sldId="262"/>
            <ac:spMk id="12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4:26:04.334" v="2971" actId="26606"/>
          <ac:spMkLst>
            <pc:docMk/>
            <pc:sldMk cId="2362080845" sldId="262"/>
            <ac:spMk id="14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4:26:09.739" v="2973" actId="26606"/>
          <ac:spMkLst>
            <pc:docMk/>
            <pc:sldMk cId="2362080845" sldId="262"/>
            <ac:spMk id="16" creationId="{C0A1ED06-4733-4020-9C60-81D4D801408D}"/>
          </ac:spMkLst>
        </pc:spChg>
        <pc:spChg chg="add del">
          <ac:chgData name="Pam Crowder" userId="e5d83a44-6866-4944-b891-c9f3623e9f84" providerId="ADAL" clId="{8E1B9590-7577-4358-BF43-A7A23039FC8A}" dt="2023-03-31T14:26:09.739" v="2973" actId="26606"/>
          <ac:spMkLst>
            <pc:docMk/>
            <pc:sldMk cId="2362080845" sldId="262"/>
            <ac:spMk id="17" creationId="{B0CA3509-3AF9-45FE-93ED-57BB5D5E8E07}"/>
          </ac:spMkLst>
        </pc:spChg>
        <pc:spChg chg="add del">
          <ac:chgData name="Pam Crowder" userId="e5d83a44-6866-4944-b891-c9f3623e9f84" providerId="ADAL" clId="{8E1B9590-7577-4358-BF43-A7A23039FC8A}" dt="2023-03-31T14:26:19.342" v="2975" actId="26606"/>
          <ac:spMkLst>
            <pc:docMk/>
            <pc:sldMk cId="2362080845" sldId="262"/>
            <ac:spMk id="19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4:26:19.342" v="2975" actId="26606"/>
          <ac:spMkLst>
            <pc:docMk/>
            <pc:sldMk cId="2362080845" sldId="262"/>
            <ac:spMk id="20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4:26:29.999" v="2977" actId="26606"/>
          <ac:spMkLst>
            <pc:docMk/>
            <pc:sldMk cId="2362080845" sldId="262"/>
            <ac:spMk id="22" creationId="{1BF4DD63-CE83-4A2A-994E-8598C22E6FCF}"/>
          </ac:spMkLst>
        </pc:spChg>
        <pc:spChg chg="add del">
          <ac:chgData name="Pam Crowder" userId="e5d83a44-6866-4944-b891-c9f3623e9f84" providerId="ADAL" clId="{8E1B9590-7577-4358-BF43-A7A23039FC8A}" dt="2023-03-31T14:26:29.999" v="2977" actId="26606"/>
          <ac:spMkLst>
            <pc:docMk/>
            <pc:sldMk cId="2362080845" sldId="262"/>
            <ac:spMk id="23" creationId="{127393A7-D6DA-410B-8699-AA56B57BF7BA}"/>
          </ac:spMkLst>
        </pc:spChg>
        <pc:spChg chg="add del">
          <ac:chgData name="Pam Crowder" userId="e5d83a44-6866-4944-b891-c9f3623e9f84" providerId="ADAL" clId="{8E1B9590-7577-4358-BF43-A7A23039FC8A}" dt="2023-03-31T14:26:29.999" v="2977" actId="26606"/>
          <ac:spMkLst>
            <pc:docMk/>
            <pc:sldMk cId="2362080845" sldId="262"/>
            <ac:spMk id="24" creationId="{8EC44C88-69E3-42EE-86E8-9B45F712B769}"/>
          </ac:spMkLst>
        </pc:spChg>
        <pc:spChg chg="add">
          <ac:chgData name="Pam Crowder" userId="e5d83a44-6866-4944-b891-c9f3623e9f84" providerId="ADAL" clId="{8E1B9590-7577-4358-BF43-A7A23039FC8A}" dt="2023-03-31T14:26:30.015" v="2978" actId="26606"/>
          <ac:spMkLst>
            <pc:docMk/>
            <pc:sldMk cId="2362080845" sldId="262"/>
            <ac:spMk id="26" creationId="{F13C74B1-5B17-4795-BED0-7140497B445A}"/>
          </ac:spMkLst>
        </pc:spChg>
        <pc:spChg chg="add">
          <ac:chgData name="Pam Crowder" userId="e5d83a44-6866-4944-b891-c9f3623e9f84" providerId="ADAL" clId="{8E1B9590-7577-4358-BF43-A7A23039FC8A}" dt="2023-03-31T14:26:30.015" v="2978" actId="26606"/>
          <ac:spMkLst>
            <pc:docMk/>
            <pc:sldMk cId="2362080845" sldId="262"/>
            <ac:spMk id="27" creationId="{D4974D33-8DC5-464E-8C6D-BE58F0669C17}"/>
          </ac:spMkLst>
        </pc:spChg>
        <pc:picChg chg="mod ord">
          <ac:chgData name="Pam Crowder" userId="e5d83a44-6866-4944-b891-c9f3623e9f84" providerId="ADAL" clId="{8E1B9590-7577-4358-BF43-A7A23039FC8A}" dt="2023-03-31T14:26:30.015" v="2978" actId="26606"/>
          <ac:picMkLst>
            <pc:docMk/>
            <pc:sldMk cId="2362080845" sldId="262"/>
            <ac:picMk id="7" creationId="{CEA4B920-14C9-473C-EA19-1F3E32A7F6F6}"/>
          </ac:picMkLst>
        </pc:picChg>
      </pc:sldChg>
      <pc:sldChg chg="addSp modSp mod setBg">
        <pc:chgData name="Pam Crowder" userId="e5d83a44-6866-4944-b891-c9f3623e9f84" providerId="ADAL" clId="{8E1B9590-7577-4358-BF43-A7A23039FC8A}" dt="2023-03-31T17:50:51.553" v="3338"/>
        <pc:sldMkLst>
          <pc:docMk/>
          <pc:sldMk cId="4069540836" sldId="263"/>
        </pc:sldMkLst>
        <pc:spChg chg="add mod">
          <ac:chgData name="Pam Crowder" userId="e5d83a44-6866-4944-b891-c9f3623e9f84" providerId="ADAL" clId="{8E1B9590-7577-4358-BF43-A7A23039FC8A}" dt="2023-03-30T16:51:56.889" v="1123" actId="1076"/>
          <ac:spMkLst>
            <pc:docMk/>
            <pc:sldMk cId="4069540836" sldId="263"/>
            <ac:spMk id="2" creationId="{DC31C8A1-BA90-FA75-A864-981407AFA95D}"/>
          </ac:spMkLst>
        </pc:spChg>
      </pc:sldChg>
      <pc:sldChg chg="addSp modSp mod setBg">
        <pc:chgData name="Pam Crowder" userId="e5d83a44-6866-4944-b891-c9f3623e9f84" providerId="ADAL" clId="{8E1B9590-7577-4358-BF43-A7A23039FC8A}" dt="2023-03-31T17:51:05.528" v="3340"/>
        <pc:sldMkLst>
          <pc:docMk/>
          <pc:sldMk cId="3716363293" sldId="264"/>
        </pc:sldMkLst>
        <pc:spChg chg="add mod">
          <ac:chgData name="Pam Crowder" userId="e5d83a44-6866-4944-b891-c9f3623e9f84" providerId="ADAL" clId="{8E1B9590-7577-4358-BF43-A7A23039FC8A}" dt="2023-03-30T16:56:09.768" v="1219" actId="1076"/>
          <ac:spMkLst>
            <pc:docMk/>
            <pc:sldMk cId="3716363293" sldId="264"/>
            <ac:spMk id="2" creationId="{04C80EB1-4996-D9B8-62CE-701ECE6C911F}"/>
          </ac:spMkLst>
        </pc:spChg>
      </pc:sldChg>
      <pc:sldChg chg="addSp modSp mod setBg">
        <pc:chgData name="Pam Crowder" userId="e5d83a44-6866-4944-b891-c9f3623e9f84" providerId="ADAL" clId="{8E1B9590-7577-4358-BF43-A7A23039FC8A}" dt="2023-03-31T17:51:10.866" v="3341"/>
        <pc:sldMkLst>
          <pc:docMk/>
          <pc:sldMk cId="3895800951" sldId="265"/>
        </pc:sldMkLst>
        <pc:spChg chg="add mod">
          <ac:chgData name="Pam Crowder" userId="e5d83a44-6866-4944-b891-c9f3623e9f84" providerId="ADAL" clId="{8E1B9590-7577-4358-BF43-A7A23039FC8A}" dt="2023-03-31T14:53:02.655" v="3106" actId="20577"/>
          <ac:spMkLst>
            <pc:docMk/>
            <pc:sldMk cId="3895800951" sldId="265"/>
            <ac:spMk id="2" creationId="{2AE54476-D372-E21E-D5C9-5CE879D6D424}"/>
          </ac:spMkLst>
        </pc:spChg>
      </pc:sldChg>
      <pc:sldChg chg="addSp modSp mod setBg">
        <pc:chgData name="Pam Crowder" userId="e5d83a44-6866-4944-b891-c9f3623e9f84" providerId="ADAL" clId="{8E1B9590-7577-4358-BF43-A7A23039FC8A}" dt="2023-03-31T17:51:18.403" v="3342"/>
        <pc:sldMkLst>
          <pc:docMk/>
          <pc:sldMk cId="3810320656" sldId="266"/>
        </pc:sldMkLst>
        <pc:spChg chg="add mod">
          <ac:chgData name="Pam Crowder" userId="e5d83a44-6866-4944-b891-c9f3623e9f84" providerId="ADAL" clId="{8E1B9590-7577-4358-BF43-A7A23039FC8A}" dt="2023-03-30T17:01:49.749" v="1495" actId="1076"/>
          <ac:spMkLst>
            <pc:docMk/>
            <pc:sldMk cId="3810320656" sldId="266"/>
            <ac:spMk id="2" creationId="{B8F739C4-EE6B-64AB-79B1-7A163A994346}"/>
          </ac:spMkLst>
        </pc:spChg>
      </pc:sldChg>
      <pc:sldChg chg="addSp modSp mod setBg">
        <pc:chgData name="Pam Crowder" userId="e5d83a44-6866-4944-b891-c9f3623e9f84" providerId="ADAL" clId="{8E1B9590-7577-4358-BF43-A7A23039FC8A}" dt="2023-03-31T17:51:24.031" v="3343"/>
        <pc:sldMkLst>
          <pc:docMk/>
          <pc:sldMk cId="1027121964" sldId="267"/>
        </pc:sldMkLst>
        <pc:spChg chg="add mod">
          <ac:chgData name="Pam Crowder" userId="e5d83a44-6866-4944-b891-c9f3623e9f84" providerId="ADAL" clId="{8E1B9590-7577-4358-BF43-A7A23039FC8A}" dt="2023-03-30T17:04:06.752" v="1663" actId="1076"/>
          <ac:spMkLst>
            <pc:docMk/>
            <pc:sldMk cId="1027121964" sldId="267"/>
            <ac:spMk id="2" creationId="{69933D54-68CD-D400-B61A-66DC198A17D1}"/>
          </ac:spMkLst>
        </pc:spChg>
      </pc:sldChg>
      <pc:sldChg chg="addSp modSp mod setBg">
        <pc:chgData name="Pam Crowder" userId="e5d83a44-6866-4944-b891-c9f3623e9f84" providerId="ADAL" clId="{8E1B9590-7577-4358-BF43-A7A23039FC8A}" dt="2023-03-31T17:51:28.797" v="3344"/>
        <pc:sldMkLst>
          <pc:docMk/>
          <pc:sldMk cId="3849787480" sldId="268"/>
        </pc:sldMkLst>
        <pc:spChg chg="add mod">
          <ac:chgData name="Pam Crowder" userId="e5d83a44-6866-4944-b891-c9f3623e9f84" providerId="ADAL" clId="{8E1B9590-7577-4358-BF43-A7A23039FC8A}" dt="2023-03-30T17:06:53.870" v="1757" actId="1076"/>
          <ac:spMkLst>
            <pc:docMk/>
            <pc:sldMk cId="3849787480" sldId="268"/>
            <ac:spMk id="2" creationId="{9B3CBA1D-6E07-ED38-6D4E-735D1D9FBBA7}"/>
          </ac:spMkLst>
        </pc:spChg>
      </pc:sldChg>
      <pc:sldChg chg="addSp modSp mod setBg">
        <pc:chgData name="Pam Crowder" userId="e5d83a44-6866-4944-b891-c9f3623e9f84" providerId="ADAL" clId="{8E1B9590-7577-4358-BF43-A7A23039FC8A}" dt="2023-03-31T17:51:36.145" v="3345"/>
        <pc:sldMkLst>
          <pc:docMk/>
          <pc:sldMk cId="4098355607" sldId="269"/>
        </pc:sldMkLst>
        <pc:spChg chg="add mod">
          <ac:chgData name="Pam Crowder" userId="e5d83a44-6866-4944-b891-c9f3623e9f84" providerId="ADAL" clId="{8E1B9590-7577-4358-BF43-A7A23039FC8A}" dt="2023-03-30T17:08:29.608" v="1795" actId="1076"/>
          <ac:spMkLst>
            <pc:docMk/>
            <pc:sldMk cId="4098355607" sldId="269"/>
            <ac:spMk id="2" creationId="{445C2548-ACB4-1BA6-1B14-4B9A5BCE9C48}"/>
          </ac:spMkLst>
        </pc:spChg>
      </pc:sldChg>
      <pc:sldChg chg="addSp modSp mod setBg">
        <pc:chgData name="Pam Crowder" userId="e5d83a44-6866-4944-b891-c9f3623e9f84" providerId="ADAL" clId="{8E1B9590-7577-4358-BF43-A7A23039FC8A}" dt="2023-03-31T17:51:40.185" v="3346"/>
        <pc:sldMkLst>
          <pc:docMk/>
          <pc:sldMk cId="4025263981" sldId="270"/>
        </pc:sldMkLst>
        <pc:spChg chg="add mod">
          <ac:chgData name="Pam Crowder" userId="e5d83a44-6866-4944-b891-c9f3623e9f84" providerId="ADAL" clId="{8E1B9590-7577-4358-BF43-A7A23039FC8A}" dt="2023-03-31T14:55:10.642" v="3109" actId="1076"/>
          <ac:spMkLst>
            <pc:docMk/>
            <pc:sldMk cId="4025263981" sldId="270"/>
            <ac:spMk id="2" creationId="{1C655CE6-E8CB-6F79-B590-118055663890}"/>
          </ac:spMkLst>
        </pc:spChg>
      </pc:sldChg>
      <pc:sldChg chg="addSp delSp modSp new mod setBg">
        <pc:chgData name="Pam Crowder" userId="e5d83a44-6866-4944-b891-c9f3623e9f84" providerId="ADAL" clId="{8E1B9590-7577-4358-BF43-A7A23039FC8A}" dt="2023-03-31T17:53:17.336" v="3358" actId="1076"/>
        <pc:sldMkLst>
          <pc:docMk/>
          <pc:sldMk cId="1995171452" sldId="271"/>
        </pc:sldMkLst>
        <pc:spChg chg="add mod ord">
          <ac:chgData name="Pam Crowder" userId="e5d83a44-6866-4944-b891-c9f3623e9f84" providerId="ADAL" clId="{8E1B9590-7577-4358-BF43-A7A23039FC8A}" dt="2023-03-31T17:53:17.336" v="3358" actId="1076"/>
          <ac:spMkLst>
            <pc:docMk/>
            <pc:sldMk cId="1995171452" sldId="271"/>
            <ac:spMk id="2" creationId="{C9A3857A-3468-CDD5-0647-CE14AAA2A75C}"/>
          </ac:spMkLst>
        </pc:spChg>
        <pc:spChg chg="del">
          <ac:chgData name="Pam Crowder" userId="e5d83a44-6866-4944-b891-c9f3623e9f84" providerId="ADAL" clId="{8E1B9590-7577-4358-BF43-A7A23039FC8A}" dt="2023-03-30T15:43:29.909" v="6" actId="478"/>
          <ac:spMkLst>
            <pc:docMk/>
            <pc:sldMk cId="1995171452" sldId="271"/>
            <ac:spMk id="2" creationId="{D35C4AC5-765F-319C-BA10-2683D3D90ABC}"/>
          </ac:spMkLst>
        </pc:spChg>
        <pc:spChg chg="del">
          <ac:chgData name="Pam Crowder" userId="e5d83a44-6866-4944-b891-c9f3623e9f84" providerId="ADAL" clId="{8E1B9590-7577-4358-BF43-A7A23039FC8A}" dt="2023-03-30T15:43:23.786" v="3" actId="931"/>
          <ac:spMkLst>
            <pc:docMk/>
            <pc:sldMk cId="1995171452" sldId="271"/>
            <ac:spMk id="3" creationId="{FE5654EA-72CC-276B-63EC-9E99AC450550}"/>
          </ac:spMkLst>
        </pc:spChg>
        <pc:spChg chg="add del mod">
          <ac:chgData name="Pam Crowder" userId="e5d83a44-6866-4944-b891-c9f3623e9f84" providerId="ADAL" clId="{8E1B9590-7577-4358-BF43-A7A23039FC8A}" dt="2023-03-31T15:38:51.559" v="3193" actId="931"/>
          <ac:spMkLst>
            <pc:docMk/>
            <pc:sldMk cId="1995171452" sldId="271"/>
            <ac:spMk id="4" creationId="{96AF77D5-6C6C-F75B-A650-CF3846E4A86C}"/>
          </ac:spMkLst>
        </pc:spChg>
        <pc:spChg chg="add del">
          <ac:chgData name="Pam Crowder" userId="e5d83a44-6866-4944-b891-c9f3623e9f84" providerId="ADAL" clId="{8E1B9590-7577-4358-BF43-A7A23039FC8A}" dt="2023-03-31T15:39:31.731" v="3200" actId="26606"/>
          <ac:spMkLst>
            <pc:docMk/>
            <pc:sldMk cId="1995171452" sldId="271"/>
            <ac:spMk id="12" creationId="{325166D1-1B21-4128-AC42-61745528E4D6}"/>
          </ac:spMkLst>
        </pc:spChg>
        <pc:spChg chg="add del">
          <ac:chgData name="Pam Crowder" userId="e5d83a44-6866-4944-b891-c9f3623e9f84" providerId="ADAL" clId="{8E1B9590-7577-4358-BF43-A7A23039FC8A}" dt="2023-03-31T15:39:43.147" v="3204" actId="26606"/>
          <ac:spMkLst>
            <pc:docMk/>
            <pc:sldMk cId="1995171452" sldId="271"/>
            <ac:spMk id="16" creationId="{2C1BBA94-3F40-40AA-8BB9-E69E25E537C1}"/>
          </ac:spMkLst>
        </pc:spChg>
        <pc:spChg chg="add del">
          <ac:chgData name="Pam Crowder" userId="e5d83a44-6866-4944-b891-c9f3623e9f84" providerId="ADAL" clId="{8E1B9590-7577-4358-BF43-A7A23039FC8A}" dt="2023-03-31T15:39:38.052" v="3202" actId="26606"/>
          <ac:spMkLst>
            <pc:docMk/>
            <pc:sldMk cId="1995171452" sldId="271"/>
            <ac:spMk id="18" creationId="{C0A1ED06-4733-4020-9C60-81D4D801408D}"/>
          </ac:spMkLst>
        </pc:spChg>
        <pc:spChg chg="add del">
          <ac:chgData name="Pam Crowder" userId="e5d83a44-6866-4944-b891-c9f3623e9f84" providerId="ADAL" clId="{8E1B9590-7577-4358-BF43-A7A23039FC8A}" dt="2023-03-31T15:39:38.052" v="3202" actId="26606"/>
          <ac:spMkLst>
            <pc:docMk/>
            <pc:sldMk cId="1995171452" sldId="271"/>
            <ac:spMk id="19" creationId="{B0CA3509-3AF9-45FE-93ED-57BB5D5E8E07}"/>
          </ac:spMkLst>
        </pc:spChg>
        <pc:spChg chg="add del">
          <ac:chgData name="Pam Crowder" userId="e5d83a44-6866-4944-b891-c9f3623e9f84" providerId="ADAL" clId="{8E1B9590-7577-4358-BF43-A7A23039FC8A}" dt="2023-03-31T15:39:43.147" v="3204" actId="26606"/>
          <ac:spMkLst>
            <pc:docMk/>
            <pc:sldMk cId="1995171452" sldId="271"/>
            <ac:spMk id="20" creationId="{55222F96-971A-4F90-B841-6BAB416C7AC1}"/>
          </ac:spMkLst>
        </pc:spChg>
        <pc:spChg chg="add del">
          <ac:chgData name="Pam Crowder" userId="e5d83a44-6866-4944-b891-c9f3623e9f84" providerId="ADAL" clId="{8E1B9590-7577-4358-BF43-A7A23039FC8A}" dt="2023-03-31T15:39:43.147" v="3204" actId="26606"/>
          <ac:spMkLst>
            <pc:docMk/>
            <pc:sldMk cId="1995171452" sldId="271"/>
            <ac:spMk id="21" creationId="{3756B343-807D-456E-AA26-80E96B75D13B}"/>
          </ac:spMkLst>
        </pc:spChg>
        <pc:spChg chg="add del">
          <ac:chgData name="Pam Crowder" userId="e5d83a44-6866-4944-b891-c9f3623e9f84" providerId="ADAL" clId="{8E1B9590-7577-4358-BF43-A7A23039FC8A}" dt="2023-03-31T15:39:43.147" v="3204" actId="26606"/>
          <ac:spMkLst>
            <pc:docMk/>
            <pc:sldMk cId="1995171452" sldId="271"/>
            <ac:spMk id="22" creationId="{08980754-6F4B-43C9-B9BE-127B6BED6586}"/>
          </ac:spMkLst>
        </pc:spChg>
        <pc:spChg chg="add del">
          <ac:chgData name="Pam Crowder" userId="e5d83a44-6866-4944-b891-c9f3623e9f84" providerId="ADAL" clId="{8E1B9590-7577-4358-BF43-A7A23039FC8A}" dt="2023-03-31T15:39:43.147" v="3204" actId="26606"/>
          <ac:spMkLst>
            <pc:docMk/>
            <pc:sldMk cId="1995171452" sldId="271"/>
            <ac:spMk id="23" creationId="{169CC832-2974-4E8D-90ED-3E2941BA7336}"/>
          </ac:spMkLst>
        </pc:spChg>
        <pc:spChg chg="add del">
          <ac:chgData name="Pam Crowder" userId="e5d83a44-6866-4944-b891-c9f3623e9f84" providerId="ADAL" clId="{8E1B9590-7577-4358-BF43-A7A23039FC8A}" dt="2023-03-31T15:39:46.547" v="3206" actId="26606"/>
          <ac:spMkLst>
            <pc:docMk/>
            <pc:sldMk cId="1995171452" sldId="271"/>
            <ac:spMk id="25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5:39:46.547" v="3206" actId="26606"/>
          <ac:spMkLst>
            <pc:docMk/>
            <pc:sldMk cId="1995171452" sldId="271"/>
            <ac:spMk id="26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5:39:52.017" v="3208" actId="26606"/>
          <ac:spMkLst>
            <pc:docMk/>
            <pc:sldMk cId="1995171452" sldId="271"/>
            <ac:spMk id="28" creationId="{3AFE8227-C443-417B-BA91-520EB1EF4559}"/>
          </ac:spMkLst>
        </pc:spChg>
        <pc:spChg chg="add del">
          <ac:chgData name="Pam Crowder" userId="e5d83a44-6866-4944-b891-c9f3623e9f84" providerId="ADAL" clId="{8E1B9590-7577-4358-BF43-A7A23039FC8A}" dt="2023-03-31T15:39:52.017" v="3208" actId="26606"/>
          <ac:spMkLst>
            <pc:docMk/>
            <pc:sldMk cId="1995171452" sldId="271"/>
            <ac:spMk id="29" creationId="{907741FC-B544-4A6E-B831-6789D042333D}"/>
          </ac:spMkLst>
        </pc:spChg>
        <pc:spChg chg="add del">
          <ac:chgData name="Pam Crowder" userId="e5d83a44-6866-4944-b891-c9f3623e9f84" providerId="ADAL" clId="{8E1B9590-7577-4358-BF43-A7A23039FC8A}" dt="2023-03-31T15:39:52.017" v="3208" actId="26606"/>
          <ac:spMkLst>
            <pc:docMk/>
            <pc:sldMk cId="1995171452" sldId="271"/>
            <ac:spMk id="30" creationId="{3F0BE7ED-7814-4273-B18A-F26CC0380380}"/>
          </ac:spMkLst>
        </pc:spChg>
        <pc:spChg chg="add del">
          <ac:chgData name="Pam Crowder" userId="e5d83a44-6866-4944-b891-c9f3623e9f84" providerId="ADAL" clId="{8E1B9590-7577-4358-BF43-A7A23039FC8A}" dt="2023-03-31T17:52:05.321" v="3347" actId="26606"/>
          <ac:spMkLst>
            <pc:docMk/>
            <pc:sldMk cId="1995171452" sldId="271"/>
            <ac:spMk id="32" creationId="{73AD41DB-DF9F-49BC-85AE-6AB1840AD517}"/>
          </ac:spMkLst>
        </pc:spChg>
        <pc:spChg chg="add">
          <ac:chgData name="Pam Crowder" userId="e5d83a44-6866-4944-b891-c9f3623e9f84" providerId="ADAL" clId="{8E1B9590-7577-4358-BF43-A7A23039FC8A}" dt="2023-03-31T17:52:05.321" v="3347" actId="26606"/>
          <ac:spMkLst>
            <pc:docMk/>
            <pc:sldMk cId="1995171452" sldId="271"/>
            <ac:spMk id="39" creationId="{37C89E4B-3C9F-44B9-8B86-D9E3D112D8EC}"/>
          </ac:spMkLst>
        </pc:spChg>
        <pc:grpChg chg="add del">
          <ac:chgData name="Pam Crowder" userId="e5d83a44-6866-4944-b891-c9f3623e9f84" providerId="ADAL" clId="{8E1B9590-7577-4358-BF43-A7A23039FC8A}" dt="2023-03-31T15:39:31.731" v="3200" actId="26606"/>
          <ac:grpSpMkLst>
            <pc:docMk/>
            <pc:sldMk cId="1995171452" sldId="271"/>
            <ac:grpSpMk id="14" creationId="{E6517BAC-C80F-4065-90D8-703493E0B353}"/>
          </ac:grpSpMkLst>
        </pc:grpChg>
        <pc:grpChg chg="add del">
          <ac:chgData name="Pam Crowder" userId="e5d83a44-6866-4944-b891-c9f3623e9f84" providerId="ADAL" clId="{8E1B9590-7577-4358-BF43-A7A23039FC8A}" dt="2023-03-31T17:52:05.321" v="3347" actId="26606"/>
          <ac:grpSpMkLst>
            <pc:docMk/>
            <pc:sldMk cId="1995171452" sldId="271"/>
            <ac:grpSpMk id="33" creationId="{A4AE1828-51FD-4AD7-BCF6-9AF5C696CE5D}"/>
          </ac:grpSpMkLst>
        </pc:grpChg>
        <pc:picChg chg="add del mod modCrop">
          <ac:chgData name="Pam Crowder" userId="e5d83a44-6866-4944-b891-c9f3623e9f84" providerId="ADAL" clId="{8E1B9590-7577-4358-BF43-A7A23039FC8A}" dt="2023-03-31T15:38:33.300" v="3192" actId="478"/>
          <ac:picMkLst>
            <pc:docMk/>
            <pc:sldMk cId="1995171452" sldId="271"/>
            <ac:picMk id="5" creationId="{792EA596-D93B-2FBA-00B2-F7651C013A4C}"/>
          </ac:picMkLst>
        </pc:picChg>
        <pc:picChg chg="add mod">
          <ac:chgData name="Pam Crowder" userId="e5d83a44-6866-4944-b891-c9f3623e9f84" providerId="ADAL" clId="{8E1B9590-7577-4358-BF43-A7A23039FC8A}" dt="2023-03-31T17:53:10.213" v="3357" actId="1076"/>
          <ac:picMkLst>
            <pc:docMk/>
            <pc:sldMk cId="1995171452" sldId="271"/>
            <ac:picMk id="7" creationId="{56F9D247-2966-F8F4-2D9A-8551D30F353D}"/>
          </ac:picMkLst>
        </pc:picChg>
        <pc:cxnChg chg="add">
          <ac:chgData name="Pam Crowder" userId="e5d83a44-6866-4944-b891-c9f3623e9f84" providerId="ADAL" clId="{8E1B9590-7577-4358-BF43-A7A23039FC8A}" dt="2023-03-31T17:52:05.321" v="3347" actId="26606"/>
          <ac:cxnSpMkLst>
            <pc:docMk/>
            <pc:sldMk cId="1995171452" sldId="271"/>
            <ac:cxnSpMk id="41" creationId="{AA2EAA10-076F-46BD-8F0F-B9A2FB77A85C}"/>
          </ac:cxnSpMkLst>
        </pc:cxnChg>
        <pc:cxnChg chg="add">
          <ac:chgData name="Pam Crowder" userId="e5d83a44-6866-4944-b891-c9f3623e9f84" providerId="ADAL" clId="{8E1B9590-7577-4358-BF43-A7A23039FC8A}" dt="2023-03-31T17:52:05.321" v="3347" actId="26606"/>
          <ac:cxnSpMkLst>
            <pc:docMk/>
            <pc:sldMk cId="1995171452" sldId="271"/>
            <ac:cxnSpMk id="43" creationId="{D891E407-403B-4764-86C9-33A56D3BCAA3}"/>
          </ac:cxnSpMkLst>
        </pc:cxnChg>
      </pc:sldChg>
      <pc:sldChg chg="addSp delSp modSp new mod setBg">
        <pc:chgData name="Pam Crowder" userId="e5d83a44-6866-4944-b891-c9f3623e9f84" providerId="ADAL" clId="{8E1B9590-7577-4358-BF43-A7A23039FC8A}" dt="2023-03-31T15:41:09.793" v="3224" actId="1076"/>
        <pc:sldMkLst>
          <pc:docMk/>
          <pc:sldMk cId="2372638743" sldId="272"/>
        </pc:sldMkLst>
        <pc:spChg chg="add mod">
          <ac:chgData name="Pam Crowder" userId="e5d83a44-6866-4944-b891-c9f3623e9f84" providerId="ADAL" clId="{8E1B9590-7577-4358-BF43-A7A23039FC8A}" dt="2023-03-31T15:41:09.793" v="3224" actId="1076"/>
          <ac:spMkLst>
            <pc:docMk/>
            <pc:sldMk cId="2372638743" sldId="272"/>
            <ac:spMk id="2" creationId="{0860074C-0053-1231-7D8B-5B281DAE31CD}"/>
          </ac:spMkLst>
        </pc:spChg>
        <pc:spChg chg="del">
          <ac:chgData name="Pam Crowder" userId="e5d83a44-6866-4944-b891-c9f3623e9f84" providerId="ADAL" clId="{8E1B9590-7577-4358-BF43-A7A23039FC8A}" dt="2023-03-30T15:45:06.498" v="19" actId="478"/>
          <ac:spMkLst>
            <pc:docMk/>
            <pc:sldMk cId="2372638743" sldId="272"/>
            <ac:spMk id="2" creationId="{6574E118-E58E-B1FF-0955-DBF4341764DE}"/>
          </ac:spMkLst>
        </pc:spChg>
        <pc:spChg chg="del">
          <ac:chgData name="Pam Crowder" userId="e5d83a44-6866-4944-b891-c9f3623e9f84" providerId="ADAL" clId="{8E1B9590-7577-4358-BF43-A7A23039FC8A}" dt="2023-03-30T15:44:59.862" v="16" actId="931"/>
          <ac:spMkLst>
            <pc:docMk/>
            <pc:sldMk cId="2372638743" sldId="272"/>
            <ac:spMk id="3" creationId="{90DD7842-5606-12A0-6E59-5A2CE202BB63}"/>
          </ac:spMkLst>
        </pc:spChg>
        <pc:spChg chg="add del">
          <ac:chgData name="Pam Crowder" userId="e5d83a44-6866-4944-b891-c9f3623e9f84" providerId="ADAL" clId="{8E1B9590-7577-4358-BF43-A7A23039FC8A}" dt="2023-03-31T14:29:50.520" v="2991" actId="26606"/>
          <ac:spMkLst>
            <pc:docMk/>
            <pc:sldMk cId="2372638743" sldId="272"/>
            <ac:spMk id="10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4:29:50.520" v="2991" actId="26606"/>
          <ac:spMkLst>
            <pc:docMk/>
            <pc:sldMk cId="2372638743" sldId="272"/>
            <ac:spMk id="12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4:29:54.575" v="2993" actId="26606"/>
          <ac:spMkLst>
            <pc:docMk/>
            <pc:sldMk cId="2372638743" sldId="272"/>
            <ac:spMk id="14" creationId="{F9EC3F91-A75C-4F74-867E-E4C28C13546B}"/>
          </ac:spMkLst>
        </pc:spChg>
        <pc:spChg chg="add del">
          <ac:chgData name="Pam Crowder" userId="e5d83a44-6866-4944-b891-c9f3623e9f84" providerId="ADAL" clId="{8E1B9590-7577-4358-BF43-A7A23039FC8A}" dt="2023-03-31T14:29:54.575" v="2993" actId="26606"/>
          <ac:spMkLst>
            <pc:docMk/>
            <pc:sldMk cId="2372638743" sldId="272"/>
            <ac:spMk id="15" creationId="{8181FC64-B306-4821-98E2-780662EFC486}"/>
          </ac:spMkLst>
        </pc:spChg>
        <pc:spChg chg="add del">
          <ac:chgData name="Pam Crowder" userId="e5d83a44-6866-4944-b891-c9f3623e9f84" providerId="ADAL" clId="{8E1B9590-7577-4358-BF43-A7A23039FC8A}" dt="2023-03-31T14:29:54.575" v="2993" actId="26606"/>
          <ac:spMkLst>
            <pc:docMk/>
            <pc:sldMk cId="2372638743" sldId="272"/>
            <ac:spMk id="16" creationId="{829A1E2C-5AC8-40FC-99E9-832069D39792}"/>
          </ac:spMkLst>
        </pc:spChg>
        <pc:spChg chg="add del">
          <ac:chgData name="Pam Crowder" userId="e5d83a44-6866-4944-b891-c9f3623e9f84" providerId="ADAL" clId="{8E1B9590-7577-4358-BF43-A7A23039FC8A}" dt="2023-03-31T14:29:54.575" v="2993" actId="26606"/>
          <ac:spMkLst>
            <pc:docMk/>
            <pc:sldMk cId="2372638743" sldId="272"/>
            <ac:spMk id="17" creationId="{5871FC61-DD4E-47D4-81FD-8A7E7D12B371}"/>
          </ac:spMkLst>
        </pc:spChg>
        <pc:spChg chg="add del">
          <ac:chgData name="Pam Crowder" userId="e5d83a44-6866-4944-b891-c9f3623e9f84" providerId="ADAL" clId="{8E1B9590-7577-4358-BF43-A7A23039FC8A}" dt="2023-03-31T14:34:14.637" v="3031" actId="26606"/>
          <ac:spMkLst>
            <pc:docMk/>
            <pc:sldMk cId="2372638743" sldId="272"/>
            <ac:spMk id="19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4:34:14.637" v="3031" actId="26606"/>
          <ac:spMkLst>
            <pc:docMk/>
            <pc:sldMk cId="2372638743" sldId="272"/>
            <ac:spMk id="20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4:34:22.146" v="3032" actId="478"/>
          <ac:spMkLst>
            <pc:docMk/>
            <pc:sldMk cId="2372638743" sldId="272"/>
            <ac:spMk id="24" creationId="{1D71C119-1187-EAA9-DE7B-5DE0B0D254A4}"/>
          </ac:spMkLst>
        </pc:spChg>
        <pc:spChg chg="add del">
          <ac:chgData name="Pam Crowder" userId="e5d83a44-6866-4944-b891-c9f3623e9f84" providerId="ADAL" clId="{8E1B9590-7577-4358-BF43-A7A23039FC8A}" dt="2023-03-31T14:34:39.431" v="3035" actId="26606"/>
          <ac:spMkLst>
            <pc:docMk/>
            <pc:sldMk cId="2372638743" sldId="272"/>
            <ac:spMk id="27" creationId="{9A724DBA-D2D9-471E-8ED7-2015DDD950DF}"/>
          </ac:spMkLst>
        </pc:spChg>
        <pc:spChg chg="add del">
          <ac:chgData name="Pam Crowder" userId="e5d83a44-6866-4944-b891-c9f3623e9f84" providerId="ADAL" clId="{8E1B9590-7577-4358-BF43-A7A23039FC8A}" dt="2023-03-31T14:34:39.431" v="3035" actId="26606"/>
          <ac:spMkLst>
            <pc:docMk/>
            <pc:sldMk cId="2372638743" sldId="272"/>
            <ac:spMk id="29" creationId="{08980754-6F4B-43C9-B9BE-127B6BED6586}"/>
          </ac:spMkLst>
        </pc:spChg>
        <pc:spChg chg="add del">
          <ac:chgData name="Pam Crowder" userId="e5d83a44-6866-4944-b891-c9f3623e9f84" providerId="ADAL" clId="{8E1B9590-7577-4358-BF43-A7A23039FC8A}" dt="2023-03-31T14:34:39.431" v="3035" actId="26606"/>
          <ac:spMkLst>
            <pc:docMk/>
            <pc:sldMk cId="2372638743" sldId="272"/>
            <ac:spMk id="31" creationId="{2C1BBA94-3F40-40AA-8BB9-E69E25E537C1}"/>
          </ac:spMkLst>
        </pc:spChg>
        <pc:spChg chg="add del">
          <ac:chgData name="Pam Crowder" userId="e5d83a44-6866-4944-b891-c9f3623e9f84" providerId="ADAL" clId="{8E1B9590-7577-4358-BF43-A7A23039FC8A}" dt="2023-03-31T14:34:39.431" v="3035" actId="26606"/>
          <ac:spMkLst>
            <pc:docMk/>
            <pc:sldMk cId="2372638743" sldId="272"/>
            <ac:spMk id="33" creationId="{169CC832-2974-4E8D-90ED-3E2941BA7336}"/>
          </ac:spMkLst>
        </pc:spChg>
        <pc:spChg chg="add del">
          <ac:chgData name="Pam Crowder" userId="e5d83a44-6866-4944-b891-c9f3623e9f84" providerId="ADAL" clId="{8E1B9590-7577-4358-BF43-A7A23039FC8A}" dt="2023-03-31T14:34:39.431" v="3035" actId="26606"/>
          <ac:spMkLst>
            <pc:docMk/>
            <pc:sldMk cId="2372638743" sldId="272"/>
            <ac:spMk id="35" creationId="{55222F96-971A-4F90-B841-6BAB416C7AC1}"/>
          </ac:spMkLst>
        </pc:spChg>
        <pc:spChg chg="add del">
          <ac:chgData name="Pam Crowder" userId="e5d83a44-6866-4944-b891-c9f3623e9f84" providerId="ADAL" clId="{8E1B9590-7577-4358-BF43-A7A23039FC8A}" dt="2023-03-31T14:34:39.431" v="3034" actId="26606"/>
          <ac:spMkLst>
            <pc:docMk/>
            <pc:sldMk cId="2372638743" sldId="272"/>
            <ac:spMk id="40" creationId="{E45B1D5C-0827-4AF0-8186-11FC5A8B8B92}"/>
          </ac:spMkLst>
        </pc:spChg>
        <pc:spChg chg="add del">
          <ac:chgData name="Pam Crowder" userId="e5d83a44-6866-4944-b891-c9f3623e9f84" providerId="ADAL" clId="{8E1B9590-7577-4358-BF43-A7A23039FC8A}" dt="2023-03-31T14:34:39.431" v="3034" actId="26606"/>
          <ac:spMkLst>
            <pc:docMk/>
            <pc:sldMk cId="2372638743" sldId="272"/>
            <ac:spMk id="42" creationId="{99413ED5-9ED4-4772-BCE4-2BCAE6B12E35}"/>
          </ac:spMkLst>
        </pc:spChg>
        <pc:spChg chg="add del">
          <ac:chgData name="Pam Crowder" userId="e5d83a44-6866-4944-b891-c9f3623e9f84" providerId="ADAL" clId="{8E1B9590-7577-4358-BF43-A7A23039FC8A}" dt="2023-03-31T14:34:39.431" v="3034" actId="26606"/>
          <ac:spMkLst>
            <pc:docMk/>
            <pc:sldMk cId="2372638743" sldId="272"/>
            <ac:spMk id="44" creationId="{04357C93-F0CB-4A1C-8F77-4E9063789819}"/>
          </ac:spMkLst>
        </pc:spChg>
        <pc:spChg chg="add del">
          <ac:chgData name="Pam Crowder" userId="e5d83a44-6866-4944-b891-c9f3623e9f84" providerId="ADAL" clId="{8E1B9590-7577-4358-BF43-A7A23039FC8A}" dt="2023-03-31T14:34:39.431" v="3034" actId="26606"/>
          <ac:spMkLst>
            <pc:docMk/>
            <pc:sldMk cId="2372638743" sldId="272"/>
            <ac:spMk id="46" creationId="{90F533E9-6690-41A8-A372-4C6C622D028D}"/>
          </ac:spMkLst>
        </pc:spChg>
        <pc:spChg chg="add del">
          <ac:chgData name="Pam Crowder" userId="e5d83a44-6866-4944-b891-c9f3623e9f84" providerId="ADAL" clId="{8E1B9590-7577-4358-BF43-A7A23039FC8A}" dt="2023-03-31T15:40:37.618" v="3217" actId="26606"/>
          <ac:spMkLst>
            <pc:docMk/>
            <pc:sldMk cId="2372638743" sldId="272"/>
            <ac:spMk id="47" creationId="{B81933D1-5615-42C7-9C0B-4EB7105CCE2D}"/>
          </ac:spMkLst>
        </pc:spChg>
        <pc:spChg chg="add del">
          <ac:chgData name="Pam Crowder" userId="e5d83a44-6866-4944-b891-c9f3623e9f84" providerId="ADAL" clId="{8E1B9590-7577-4358-BF43-A7A23039FC8A}" dt="2023-03-31T15:40:37.618" v="3217" actId="26606"/>
          <ac:spMkLst>
            <pc:docMk/>
            <pc:sldMk cId="2372638743" sldId="272"/>
            <ac:spMk id="48" creationId="{20D5D19D-0789-4518-B5DC-D47ADF69D25A}"/>
          </ac:spMkLst>
        </pc:spChg>
        <pc:spChg chg="add del">
          <ac:chgData name="Pam Crowder" userId="e5d83a44-6866-4944-b891-c9f3623e9f84" providerId="ADAL" clId="{8E1B9590-7577-4358-BF43-A7A23039FC8A}" dt="2023-03-31T15:40:37.618" v="3217" actId="26606"/>
          <ac:spMkLst>
            <pc:docMk/>
            <pc:sldMk cId="2372638743" sldId="272"/>
            <ac:spMk id="49" creationId="{19C9EAEA-39D0-4B0E-A0EB-51E7B26740B1}"/>
          </ac:spMkLst>
        </pc:spChg>
        <pc:spChg chg="add">
          <ac:chgData name="Pam Crowder" userId="e5d83a44-6866-4944-b891-c9f3623e9f84" providerId="ADAL" clId="{8E1B9590-7577-4358-BF43-A7A23039FC8A}" dt="2023-03-31T15:40:37.618" v="3217" actId="26606"/>
          <ac:spMkLst>
            <pc:docMk/>
            <pc:sldMk cId="2372638743" sldId="272"/>
            <ac:spMk id="56" creationId="{9B7AD9F6-8CE7-4299-8FC6-328F4DCD3FF9}"/>
          </ac:spMkLst>
        </pc:spChg>
        <pc:spChg chg="add">
          <ac:chgData name="Pam Crowder" userId="e5d83a44-6866-4944-b891-c9f3623e9f84" providerId="ADAL" clId="{8E1B9590-7577-4358-BF43-A7A23039FC8A}" dt="2023-03-31T15:40:37.618" v="3217" actId="26606"/>
          <ac:spMkLst>
            <pc:docMk/>
            <pc:sldMk cId="2372638743" sldId="272"/>
            <ac:spMk id="58" creationId="{F49775AF-8896-43EE-92C6-83497D6DC56F}"/>
          </ac:spMkLst>
        </pc:spChg>
        <pc:grpChg chg="add del">
          <ac:chgData name="Pam Crowder" userId="e5d83a44-6866-4944-b891-c9f3623e9f84" providerId="ADAL" clId="{8E1B9590-7577-4358-BF43-A7A23039FC8A}" dt="2023-03-31T15:40:37.618" v="3217" actId="26606"/>
          <ac:grpSpMkLst>
            <pc:docMk/>
            <pc:sldMk cId="2372638743" sldId="272"/>
            <ac:grpSpMk id="50" creationId="{032D8612-31EB-44CF-A1D0-14FD4C705424}"/>
          </ac:grpSpMkLst>
        </pc:grpChg>
        <pc:picChg chg="add mod ord modCrop">
          <ac:chgData name="Pam Crowder" userId="e5d83a44-6866-4944-b891-c9f3623e9f84" providerId="ADAL" clId="{8E1B9590-7577-4358-BF43-A7A23039FC8A}" dt="2023-03-31T15:40:37.618" v="3217" actId="26606"/>
          <ac:picMkLst>
            <pc:docMk/>
            <pc:sldMk cId="2372638743" sldId="272"/>
            <ac:picMk id="5" creationId="{D31D7A55-4E53-5D9E-4965-96749A107867}"/>
          </ac:picMkLst>
        </pc:picChg>
      </pc:sldChg>
      <pc:sldChg chg="addSp delSp modSp new mod setBg setClrOvrMap">
        <pc:chgData name="Pam Crowder" userId="e5d83a44-6866-4944-b891-c9f3623e9f84" providerId="ADAL" clId="{8E1B9590-7577-4358-BF43-A7A23039FC8A}" dt="2023-03-31T18:04:56.294" v="3394" actId="14100"/>
        <pc:sldMkLst>
          <pc:docMk/>
          <pc:sldMk cId="2414931963" sldId="273"/>
        </pc:sldMkLst>
        <pc:spChg chg="del">
          <ac:chgData name="Pam Crowder" userId="e5d83a44-6866-4944-b891-c9f3623e9f84" providerId="ADAL" clId="{8E1B9590-7577-4358-BF43-A7A23039FC8A}" dt="2023-03-30T15:46:31.070" v="30" actId="478"/>
          <ac:spMkLst>
            <pc:docMk/>
            <pc:sldMk cId="2414931963" sldId="273"/>
            <ac:spMk id="2" creationId="{2101C088-A478-83B6-230C-22301A2FFF7B}"/>
          </ac:spMkLst>
        </pc:spChg>
        <pc:spChg chg="add mod ord">
          <ac:chgData name="Pam Crowder" userId="e5d83a44-6866-4944-b891-c9f3623e9f84" providerId="ADAL" clId="{8E1B9590-7577-4358-BF43-A7A23039FC8A}" dt="2023-03-31T18:04:56.294" v="3394" actId="14100"/>
          <ac:spMkLst>
            <pc:docMk/>
            <pc:sldMk cId="2414931963" sldId="273"/>
            <ac:spMk id="2" creationId="{FDCE6012-F6F6-74A5-D5BB-52529AE6E1B8}"/>
          </ac:spMkLst>
        </pc:spChg>
        <pc:spChg chg="del">
          <ac:chgData name="Pam Crowder" userId="e5d83a44-6866-4944-b891-c9f3623e9f84" providerId="ADAL" clId="{8E1B9590-7577-4358-BF43-A7A23039FC8A}" dt="2023-03-30T15:46:17.261" v="27" actId="931"/>
          <ac:spMkLst>
            <pc:docMk/>
            <pc:sldMk cId="2414931963" sldId="273"/>
            <ac:spMk id="3" creationId="{01D2487D-32E3-9149-ADED-C8AD88B607DF}"/>
          </ac:spMkLst>
        </pc:spChg>
        <pc:spChg chg="add del mod">
          <ac:chgData name="Pam Crowder" userId="e5d83a44-6866-4944-b891-c9f3623e9f84" providerId="ADAL" clId="{8E1B9590-7577-4358-BF43-A7A23039FC8A}" dt="2023-03-31T17:58:56.176" v="3378" actId="931"/>
          <ac:spMkLst>
            <pc:docMk/>
            <pc:sldMk cId="2414931963" sldId="273"/>
            <ac:spMk id="4" creationId="{1825532A-9938-81EA-732B-7E77B61E1C9E}"/>
          </ac:spMkLst>
        </pc:spChg>
        <pc:spChg chg="add del mod">
          <ac:chgData name="Pam Crowder" userId="e5d83a44-6866-4944-b891-c9f3623e9f84" providerId="ADAL" clId="{8E1B9590-7577-4358-BF43-A7A23039FC8A}" dt="2023-03-31T18:03:59.509" v="3384" actId="931"/>
          <ac:spMkLst>
            <pc:docMk/>
            <pc:sldMk cId="2414931963" sldId="273"/>
            <ac:spMk id="9" creationId="{6AE540E0-B41D-D3D8-79C7-BC99ECF5A71C}"/>
          </ac:spMkLst>
        </pc:spChg>
        <pc:spChg chg="add del">
          <ac:chgData name="Pam Crowder" userId="e5d83a44-6866-4944-b891-c9f3623e9f84" providerId="ADAL" clId="{8E1B9590-7577-4358-BF43-A7A23039FC8A}" dt="2023-03-31T14:31:06.215" v="3003" actId="26606"/>
          <ac:spMkLst>
            <pc:docMk/>
            <pc:sldMk cId="2414931963" sldId="273"/>
            <ac:spMk id="10" creationId="{9D25F302-27C5-414F-97F8-6EA0A6C028BA}"/>
          </ac:spMkLst>
        </pc:spChg>
        <pc:spChg chg="add del">
          <ac:chgData name="Pam Crowder" userId="e5d83a44-6866-4944-b891-c9f3623e9f84" providerId="ADAL" clId="{8E1B9590-7577-4358-BF43-A7A23039FC8A}" dt="2023-03-31T14:31:06.215" v="3003" actId="26606"/>
          <ac:spMkLst>
            <pc:docMk/>
            <pc:sldMk cId="2414931963" sldId="273"/>
            <ac:spMk id="12" creationId="{830A36F8-48C2-4842-A87B-8CE8DF4E7FD2}"/>
          </ac:spMkLst>
        </pc:spChg>
        <pc:spChg chg="add del">
          <ac:chgData name="Pam Crowder" userId="e5d83a44-6866-4944-b891-c9f3623e9f84" providerId="ADAL" clId="{8E1B9590-7577-4358-BF43-A7A23039FC8A}" dt="2023-03-31T14:31:06.215" v="3003" actId="26606"/>
          <ac:spMkLst>
            <pc:docMk/>
            <pc:sldMk cId="2414931963" sldId="273"/>
            <ac:spMk id="14" creationId="{086A5A31-B10A-4793-84D4-D785959AE5B8}"/>
          </ac:spMkLst>
        </pc:spChg>
        <pc:spChg chg="add del">
          <ac:chgData name="Pam Crowder" userId="e5d83a44-6866-4944-b891-c9f3623e9f84" providerId="ADAL" clId="{8E1B9590-7577-4358-BF43-A7A23039FC8A}" dt="2023-03-31T14:31:07.505" v="3005" actId="26606"/>
          <ac:spMkLst>
            <pc:docMk/>
            <pc:sldMk cId="2414931963" sldId="273"/>
            <ac:spMk id="16" creationId="{55D4142C-5077-457F-A6AD-3FECFDB39685}"/>
          </ac:spMkLst>
        </pc:spChg>
        <pc:spChg chg="add del">
          <ac:chgData name="Pam Crowder" userId="e5d83a44-6866-4944-b891-c9f3623e9f84" providerId="ADAL" clId="{8E1B9590-7577-4358-BF43-A7A23039FC8A}" dt="2023-03-31T14:31:07.505" v="3005" actId="26606"/>
          <ac:spMkLst>
            <pc:docMk/>
            <pc:sldMk cId="2414931963" sldId="273"/>
            <ac:spMk id="17" creationId="{6B5E2835-4E47-45B3-9CFE-732FF7B05472}"/>
          </ac:spMkLst>
        </pc:spChg>
        <pc:spChg chg="add del">
          <ac:chgData name="Pam Crowder" userId="e5d83a44-6866-4944-b891-c9f3623e9f84" providerId="ADAL" clId="{8E1B9590-7577-4358-BF43-A7A23039FC8A}" dt="2023-03-31T14:31:07.505" v="3005" actId="26606"/>
          <ac:spMkLst>
            <pc:docMk/>
            <pc:sldMk cId="2414931963" sldId="273"/>
            <ac:spMk id="18" creationId="{7A5F0580-5EE9-419F-96EE-B6529EF6E7D0}"/>
          </ac:spMkLst>
        </pc:spChg>
        <pc:spChg chg="add del">
          <ac:chgData name="Pam Crowder" userId="e5d83a44-6866-4944-b891-c9f3623e9f84" providerId="ADAL" clId="{8E1B9590-7577-4358-BF43-A7A23039FC8A}" dt="2023-03-31T14:31:07.505" v="3005" actId="26606"/>
          <ac:spMkLst>
            <pc:docMk/>
            <pc:sldMk cId="2414931963" sldId="273"/>
            <ac:spMk id="19" creationId="{5B45AD5D-AA52-4F7B-9362-576A39AD9E09}"/>
          </ac:spMkLst>
        </pc:spChg>
        <pc:spChg chg="add del">
          <ac:chgData name="Pam Crowder" userId="e5d83a44-6866-4944-b891-c9f3623e9f84" providerId="ADAL" clId="{8E1B9590-7577-4358-BF43-A7A23039FC8A}" dt="2023-03-31T14:31:07.505" v="3005" actId="26606"/>
          <ac:spMkLst>
            <pc:docMk/>
            <pc:sldMk cId="2414931963" sldId="273"/>
            <ac:spMk id="20" creationId="{AEDD7960-4866-4399-BEF6-DD1431AB4E34}"/>
          </ac:spMkLst>
        </pc:spChg>
        <pc:spChg chg="add del">
          <ac:chgData name="Pam Crowder" userId="e5d83a44-6866-4944-b891-c9f3623e9f84" providerId="ADAL" clId="{8E1B9590-7577-4358-BF43-A7A23039FC8A}" dt="2023-03-31T14:31:08.801" v="3007" actId="26606"/>
          <ac:spMkLst>
            <pc:docMk/>
            <pc:sldMk cId="2414931963" sldId="273"/>
            <ac:spMk id="22" creationId="{9D25F302-27C5-414F-97F8-6EA0A6C028BA}"/>
          </ac:spMkLst>
        </pc:spChg>
        <pc:spChg chg="add del">
          <ac:chgData name="Pam Crowder" userId="e5d83a44-6866-4944-b891-c9f3623e9f84" providerId="ADAL" clId="{8E1B9590-7577-4358-BF43-A7A23039FC8A}" dt="2023-03-31T14:31:08.801" v="3007" actId="26606"/>
          <ac:spMkLst>
            <pc:docMk/>
            <pc:sldMk cId="2414931963" sldId="273"/>
            <ac:spMk id="23" creationId="{830A36F8-48C2-4842-A87B-8CE8DF4E7FD2}"/>
          </ac:spMkLst>
        </pc:spChg>
        <pc:spChg chg="add del">
          <ac:chgData name="Pam Crowder" userId="e5d83a44-6866-4944-b891-c9f3623e9f84" providerId="ADAL" clId="{8E1B9590-7577-4358-BF43-A7A23039FC8A}" dt="2023-03-31T14:31:08.801" v="3007" actId="26606"/>
          <ac:spMkLst>
            <pc:docMk/>
            <pc:sldMk cId="2414931963" sldId="273"/>
            <ac:spMk id="24" creationId="{086A5A31-B10A-4793-84D4-D785959AE5B8}"/>
          </ac:spMkLst>
        </pc:spChg>
        <pc:spChg chg="add del">
          <ac:chgData name="Pam Crowder" userId="e5d83a44-6866-4944-b891-c9f3623e9f84" providerId="ADAL" clId="{8E1B9590-7577-4358-BF43-A7A23039FC8A}" dt="2023-03-31T14:31:12.816" v="3009" actId="26606"/>
          <ac:spMkLst>
            <pc:docMk/>
            <pc:sldMk cId="2414931963" sldId="273"/>
            <ac:spMk id="26" creationId="{8181FC64-B306-4821-98E2-780662EFC486}"/>
          </ac:spMkLst>
        </pc:spChg>
        <pc:spChg chg="add del">
          <ac:chgData name="Pam Crowder" userId="e5d83a44-6866-4944-b891-c9f3623e9f84" providerId="ADAL" clId="{8E1B9590-7577-4358-BF43-A7A23039FC8A}" dt="2023-03-31T14:31:12.816" v="3009" actId="26606"/>
          <ac:spMkLst>
            <pc:docMk/>
            <pc:sldMk cId="2414931963" sldId="273"/>
            <ac:spMk id="27" creationId="{5871FC61-DD4E-47D4-81FD-8A7E7D12B371}"/>
          </ac:spMkLst>
        </pc:spChg>
        <pc:spChg chg="add del">
          <ac:chgData name="Pam Crowder" userId="e5d83a44-6866-4944-b891-c9f3623e9f84" providerId="ADAL" clId="{8E1B9590-7577-4358-BF43-A7A23039FC8A}" dt="2023-03-31T14:31:12.816" v="3009" actId="26606"/>
          <ac:spMkLst>
            <pc:docMk/>
            <pc:sldMk cId="2414931963" sldId="273"/>
            <ac:spMk id="28" creationId="{F9EC3F91-A75C-4F74-867E-E4C28C13546B}"/>
          </ac:spMkLst>
        </pc:spChg>
        <pc:spChg chg="add del">
          <ac:chgData name="Pam Crowder" userId="e5d83a44-6866-4944-b891-c9f3623e9f84" providerId="ADAL" clId="{8E1B9590-7577-4358-BF43-A7A23039FC8A}" dt="2023-03-31T14:31:12.816" v="3009" actId="26606"/>
          <ac:spMkLst>
            <pc:docMk/>
            <pc:sldMk cId="2414931963" sldId="273"/>
            <ac:spMk id="29" creationId="{829A1E2C-5AC8-40FC-99E9-832069D39792}"/>
          </ac:spMkLst>
        </pc:spChg>
        <pc:spChg chg="add del">
          <ac:chgData name="Pam Crowder" userId="e5d83a44-6866-4944-b891-c9f3623e9f84" providerId="ADAL" clId="{8E1B9590-7577-4358-BF43-A7A23039FC8A}" dt="2023-03-31T14:31:15.763" v="3011" actId="26606"/>
          <ac:spMkLst>
            <pc:docMk/>
            <pc:sldMk cId="2414931963" sldId="273"/>
            <ac:spMk id="31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4:31:15.763" v="3011" actId="26606"/>
          <ac:spMkLst>
            <pc:docMk/>
            <pc:sldMk cId="2414931963" sldId="273"/>
            <ac:spMk id="32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5:42:16.617" v="3237" actId="26606"/>
          <ac:spMkLst>
            <pc:docMk/>
            <pc:sldMk cId="2414931963" sldId="273"/>
            <ac:spMk id="34" creationId="{9D25F302-27C5-414F-97F8-6EA0A6C028BA}"/>
          </ac:spMkLst>
        </pc:spChg>
        <pc:spChg chg="add del">
          <ac:chgData name="Pam Crowder" userId="e5d83a44-6866-4944-b891-c9f3623e9f84" providerId="ADAL" clId="{8E1B9590-7577-4358-BF43-A7A23039FC8A}" dt="2023-03-31T15:42:16.617" v="3237" actId="26606"/>
          <ac:spMkLst>
            <pc:docMk/>
            <pc:sldMk cId="2414931963" sldId="273"/>
            <ac:spMk id="35" creationId="{830A36F8-48C2-4842-A87B-8CE8DF4E7FD2}"/>
          </ac:spMkLst>
        </pc:spChg>
        <pc:spChg chg="add del">
          <ac:chgData name="Pam Crowder" userId="e5d83a44-6866-4944-b891-c9f3623e9f84" providerId="ADAL" clId="{8E1B9590-7577-4358-BF43-A7A23039FC8A}" dt="2023-03-31T15:42:16.617" v="3237" actId="26606"/>
          <ac:spMkLst>
            <pc:docMk/>
            <pc:sldMk cId="2414931963" sldId="273"/>
            <ac:spMk id="36" creationId="{086A5A31-B10A-4793-84D4-D785959AE5B8}"/>
          </ac:spMkLst>
        </pc:spChg>
        <pc:spChg chg="add del">
          <ac:chgData name="Pam Crowder" userId="e5d83a44-6866-4944-b891-c9f3623e9f84" providerId="ADAL" clId="{8E1B9590-7577-4358-BF43-A7A23039FC8A}" dt="2023-03-31T14:56:38.137" v="3113" actId="26606"/>
          <ac:spMkLst>
            <pc:docMk/>
            <pc:sldMk cId="2414931963" sldId="273"/>
            <ac:spMk id="40" creationId="{149906C4-B1FF-799C-A31C-37AF7D2E506A}"/>
          </ac:spMkLst>
        </pc:spChg>
        <pc:spChg chg="add del">
          <ac:chgData name="Pam Crowder" userId="e5d83a44-6866-4944-b891-c9f3623e9f84" providerId="ADAL" clId="{8E1B9590-7577-4358-BF43-A7A23039FC8A}" dt="2023-03-31T15:41:51.437" v="3226" actId="26606"/>
          <ac:spMkLst>
            <pc:docMk/>
            <pc:sldMk cId="2414931963" sldId="273"/>
            <ac:spMk id="41" creationId="{37C89E4B-3C9F-44B9-8B86-D9E3D112D8EC}"/>
          </ac:spMkLst>
        </pc:spChg>
        <pc:spChg chg="add del">
          <ac:chgData name="Pam Crowder" userId="e5d83a44-6866-4944-b891-c9f3623e9f84" providerId="ADAL" clId="{8E1B9590-7577-4358-BF43-A7A23039FC8A}" dt="2023-03-31T15:50:50.778" v="3281" actId="26606"/>
          <ac:spMkLst>
            <pc:docMk/>
            <pc:sldMk cId="2414931963" sldId="273"/>
            <ac:spMk id="42" creationId="{D4771268-CB57-404A-9271-370EB28F6090}"/>
          </ac:spMkLst>
        </pc:spChg>
        <pc:spChg chg="add del">
          <ac:chgData name="Pam Crowder" userId="e5d83a44-6866-4944-b891-c9f3623e9f84" providerId="ADAL" clId="{8E1B9590-7577-4358-BF43-A7A23039FC8A}" dt="2023-03-31T14:56:38.137" v="3113" actId="26606"/>
          <ac:spMkLst>
            <pc:docMk/>
            <pc:sldMk cId="2414931963" sldId="273"/>
            <ac:spMk id="43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5:41:53.652" v="3228" actId="26606"/>
          <ac:spMkLst>
            <pc:docMk/>
            <pc:sldMk cId="2414931963" sldId="273"/>
            <ac:spMk id="44" creationId="{3AFE8227-C443-417B-BA91-520EB1EF4559}"/>
          </ac:spMkLst>
        </pc:spChg>
        <pc:spChg chg="add del">
          <ac:chgData name="Pam Crowder" userId="e5d83a44-6866-4944-b891-c9f3623e9f84" providerId="ADAL" clId="{8E1B9590-7577-4358-BF43-A7A23039FC8A}" dt="2023-03-31T14:56:38.137" v="3113" actId="26606"/>
          <ac:spMkLst>
            <pc:docMk/>
            <pc:sldMk cId="2414931963" sldId="273"/>
            <ac:spMk id="45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5:41:53.652" v="3228" actId="26606"/>
          <ac:spMkLst>
            <pc:docMk/>
            <pc:sldMk cId="2414931963" sldId="273"/>
            <ac:spMk id="46" creationId="{DD84E598-E109-7048-FB34-D75EE7D0A26A}"/>
          </ac:spMkLst>
        </pc:spChg>
        <pc:spChg chg="add del">
          <ac:chgData name="Pam Crowder" userId="e5d83a44-6866-4944-b891-c9f3623e9f84" providerId="ADAL" clId="{8E1B9590-7577-4358-BF43-A7A23039FC8A}" dt="2023-03-31T15:41:53.652" v="3228" actId="26606"/>
          <ac:spMkLst>
            <pc:docMk/>
            <pc:sldMk cId="2414931963" sldId="273"/>
            <ac:spMk id="47" creationId="{3F0BE7ED-7814-4273-B18A-F26CC0380380}"/>
          </ac:spMkLst>
        </pc:spChg>
        <pc:spChg chg="add del">
          <ac:chgData name="Pam Crowder" userId="e5d83a44-6866-4944-b891-c9f3623e9f84" providerId="ADAL" clId="{8E1B9590-7577-4358-BF43-A7A23039FC8A}" dt="2023-03-31T15:41:53.652" v="3228" actId="26606"/>
          <ac:spMkLst>
            <pc:docMk/>
            <pc:sldMk cId="2414931963" sldId="273"/>
            <ac:spMk id="48" creationId="{907741FC-B544-4A6E-B831-6789D042333D}"/>
          </ac:spMkLst>
        </pc:spChg>
        <pc:spChg chg="add del">
          <ac:chgData name="Pam Crowder" userId="e5d83a44-6866-4944-b891-c9f3623e9f84" providerId="ADAL" clId="{8E1B9590-7577-4358-BF43-A7A23039FC8A}" dt="2023-03-31T15:50:42.868" v="3278" actId="26606"/>
          <ac:spMkLst>
            <pc:docMk/>
            <pc:sldMk cId="2414931963" sldId="273"/>
            <ac:spMk id="49" creationId="{3540989C-C7B8-473B-BF87-6F2DA6A90006}"/>
          </ac:spMkLst>
        </pc:spChg>
        <pc:spChg chg="add del">
          <ac:chgData name="Pam Crowder" userId="e5d83a44-6866-4944-b891-c9f3623e9f84" providerId="ADAL" clId="{8E1B9590-7577-4358-BF43-A7A23039FC8A}" dt="2023-03-31T15:41:58.533" v="3230" actId="26606"/>
          <ac:spMkLst>
            <pc:docMk/>
            <pc:sldMk cId="2414931963" sldId="273"/>
            <ac:spMk id="50" creationId="{9D25F302-27C5-414F-97F8-6EA0A6C028BA}"/>
          </ac:spMkLst>
        </pc:spChg>
        <pc:spChg chg="add del">
          <ac:chgData name="Pam Crowder" userId="e5d83a44-6866-4944-b891-c9f3623e9f84" providerId="ADAL" clId="{8E1B9590-7577-4358-BF43-A7A23039FC8A}" dt="2023-03-31T15:41:58.533" v="3230" actId="26606"/>
          <ac:spMkLst>
            <pc:docMk/>
            <pc:sldMk cId="2414931963" sldId="273"/>
            <ac:spMk id="51" creationId="{830A36F8-48C2-4842-A87B-8CE8DF4E7FD2}"/>
          </ac:spMkLst>
        </pc:spChg>
        <pc:spChg chg="add del">
          <ac:chgData name="Pam Crowder" userId="e5d83a44-6866-4944-b891-c9f3623e9f84" providerId="ADAL" clId="{8E1B9590-7577-4358-BF43-A7A23039FC8A}" dt="2023-03-31T15:41:58.533" v="3230" actId="26606"/>
          <ac:spMkLst>
            <pc:docMk/>
            <pc:sldMk cId="2414931963" sldId="273"/>
            <ac:spMk id="52" creationId="{086A5A31-B10A-4793-84D4-D785959AE5B8}"/>
          </ac:spMkLst>
        </pc:spChg>
        <pc:spChg chg="add del">
          <ac:chgData name="Pam Crowder" userId="e5d83a44-6866-4944-b891-c9f3623e9f84" providerId="ADAL" clId="{8E1B9590-7577-4358-BF43-A7A23039FC8A}" dt="2023-03-31T15:41:58.533" v="3230" actId="26606"/>
          <ac:spMkLst>
            <pc:docMk/>
            <pc:sldMk cId="2414931963" sldId="273"/>
            <ac:spMk id="53" creationId="{E7ADCA59-BF17-2D38-7BBF-C2AC262B0697}"/>
          </ac:spMkLst>
        </pc:spChg>
        <pc:spChg chg="add del">
          <ac:chgData name="Pam Crowder" userId="e5d83a44-6866-4944-b891-c9f3623e9f84" providerId="ADAL" clId="{8E1B9590-7577-4358-BF43-A7A23039FC8A}" dt="2023-03-31T15:50:42.868" v="3278" actId="26606"/>
          <ac:spMkLst>
            <pc:docMk/>
            <pc:sldMk cId="2414931963" sldId="273"/>
            <ac:spMk id="54" creationId="{B1595A09-E336-4D1B-9B3A-06A2287A54E2}"/>
          </ac:spMkLst>
        </pc:spChg>
        <pc:spChg chg="add del">
          <ac:chgData name="Pam Crowder" userId="e5d83a44-6866-4944-b891-c9f3623e9f84" providerId="ADAL" clId="{8E1B9590-7577-4358-BF43-A7A23039FC8A}" dt="2023-03-31T15:42:01.108" v="3232" actId="26606"/>
          <ac:spMkLst>
            <pc:docMk/>
            <pc:sldMk cId="2414931963" sldId="273"/>
            <ac:spMk id="55" creationId="{69A38EBA-6E97-44A4-B4B8-D9FB5D33FD89}"/>
          </ac:spMkLst>
        </pc:spChg>
        <pc:spChg chg="add del">
          <ac:chgData name="Pam Crowder" userId="e5d83a44-6866-4944-b891-c9f3623e9f84" providerId="ADAL" clId="{8E1B9590-7577-4358-BF43-A7A23039FC8A}" dt="2023-03-31T15:42:01.108" v="3232" actId="26606"/>
          <ac:spMkLst>
            <pc:docMk/>
            <pc:sldMk cId="2414931963" sldId="273"/>
            <ac:spMk id="56" creationId="{33AE4636-AEEC-45D6-84D4-7AC2DA48ECF8}"/>
          </ac:spMkLst>
        </pc:spChg>
        <pc:spChg chg="add del">
          <ac:chgData name="Pam Crowder" userId="e5d83a44-6866-4944-b891-c9f3623e9f84" providerId="ADAL" clId="{8E1B9590-7577-4358-BF43-A7A23039FC8A}" dt="2023-03-31T15:42:01.108" v="3232" actId="26606"/>
          <ac:spMkLst>
            <pc:docMk/>
            <pc:sldMk cId="2414931963" sldId="273"/>
            <ac:spMk id="57" creationId="{8D9CE0F4-2EB2-4F1F-8AAC-DB3571D9FE10}"/>
          </ac:spMkLst>
        </pc:spChg>
        <pc:spChg chg="add del">
          <ac:chgData name="Pam Crowder" userId="e5d83a44-6866-4944-b891-c9f3623e9f84" providerId="ADAL" clId="{8E1B9590-7577-4358-BF43-A7A23039FC8A}" dt="2023-03-31T15:42:01.108" v="3232" actId="26606"/>
          <ac:spMkLst>
            <pc:docMk/>
            <pc:sldMk cId="2414931963" sldId="273"/>
            <ac:spMk id="58" creationId="{F16FF052-2180-86AB-702F-0B962603B293}"/>
          </ac:spMkLst>
        </pc:spChg>
        <pc:spChg chg="add del">
          <ac:chgData name="Pam Crowder" userId="e5d83a44-6866-4944-b891-c9f3623e9f84" providerId="ADAL" clId="{8E1B9590-7577-4358-BF43-A7A23039FC8A}" dt="2023-03-31T15:50:50.773" v="3280" actId="26606"/>
          <ac:spMkLst>
            <pc:docMk/>
            <pc:sldMk cId="2414931963" sldId="273"/>
            <ac:spMk id="59" creationId="{3AFE8227-C443-417B-BA91-520EB1EF4559}"/>
          </ac:spMkLst>
        </pc:spChg>
        <pc:spChg chg="add del">
          <ac:chgData name="Pam Crowder" userId="e5d83a44-6866-4944-b891-c9f3623e9f84" providerId="ADAL" clId="{8E1B9590-7577-4358-BF43-A7A23039FC8A}" dt="2023-03-31T15:42:13.274" v="3234" actId="26606"/>
          <ac:spMkLst>
            <pc:docMk/>
            <pc:sldMk cId="2414931963" sldId="273"/>
            <ac:spMk id="60" creationId="{7B831B6F-405A-4B47-B9BB-5CA88F285844}"/>
          </ac:spMkLst>
        </pc:spChg>
        <pc:spChg chg="add del">
          <ac:chgData name="Pam Crowder" userId="e5d83a44-6866-4944-b891-c9f3623e9f84" providerId="ADAL" clId="{8E1B9590-7577-4358-BF43-A7A23039FC8A}" dt="2023-03-31T15:42:13.274" v="3234" actId="26606"/>
          <ac:spMkLst>
            <pc:docMk/>
            <pc:sldMk cId="2414931963" sldId="273"/>
            <ac:spMk id="61" creationId="{953EE71A-6488-4203-A7C4-77102FD0DCCA}"/>
          </ac:spMkLst>
        </pc:spChg>
        <pc:spChg chg="add del">
          <ac:chgData name="Pam Crowder" userId="e5d83a44-6866-4944-b891-c9f3623e9f84" providerId="ADAL" clId="{8E1B9590-7577-4358-BF43-A7A23039FC8A}" dt="2023-03-31T15:42:13.274" v="3234" actId="26606"/>
          <ac:spMkLst>
            <pc:docMk/>
            <pc:sldMk cId="2414931963" sldId="273"/>
            <ac:spMk id="62" creationId="{1D9CABEC-754E-2CA8-0FC9-6C598E08AA7A}"/>
          </ac:spMkLst>
        </pc:spChg>
        <pc:spChg chg="add del">
          <ac:chgData name="Pam Crowder" userId="e5d83a44-6866-4944-b891-c9f3623e9f84" providerId="ADAL" clId="{8E1B9590-7577-4358-BF43-A7A23039FC8A}" dt="2023-03-31T15:50:50.773" v="3280" actId="26606"/>
          <ac:spMkLst>
            <pc:docMk/>
            <pc:sldMk cId="2414931963" sldId="273"/>
            <ac:spMk id="63" creationId="{907741FC-B544-4A6E-B831-6789D042333D}"/>
          </ac:spMkLst>
        </pc:spChg>
        <pc:spChg chg="add del">
          <ac:chgData name="Pam Crowder" userId="e5d83a44-6866-4944-b891-c9f3623e9f84" providerId="ADAL" clId="{8E1B9590-7577-4358-BF43-A7A23039FC8A}" dt="2023-03-31T15:50:50.773" v="3280" actId="26606"/>
          <ac:spMkLst>
            <pc:docMk/>
            <pc:sldMk cId="2414931963" sldId="273"/>
            <ac:spMk id="64" creationId="{3F0BE7ED-7814-4273-B18A-F26CC0380380}"/>
          </ac:spMkLst>
        </pc:spChg>
        <pc:spChg chg="add del">
          <ac:chgData name="Pam Crowder" userId="e5d83a44-6866-4944-b891-c9f3623e9f84" providerId="ADAL" clId="{8E1B9590-7577-4358-BF43-A7A23039FC8A}" dt="2023-03-31T17:59:07.530" v="3382" actId="26606"/>
          <ac:spMkLst>
            <pc:docMk/>
            <pc:sldMk cId="2414931963" sldId="273"/>
            <ac:spMk id="66" creationId="{8181FC64-B306-4821-98E2-780662EFC486}"/>
          </ac:spMkLst>
        </pc:spChg>
        <pc:spChg chg="add del">
          <ac:chgData name="Pam Crowder" userId="e5d83a44-6866-4944-b891-c9f3623e9f84" providerId="ADAL" clId="{8E1B9590-7577-4358-BF43-A7A23039FC8A}" dt="2023-03-31T17:59:07.530" v="3382" actId="26606"/>
          <ac:spMkLst>
            <pc:docMk/>
            <pc:sldMk cId="2414931963" sldId="273"/>
            <ac:spMk id="67" creationId="{5871FC61-DD4E-47D4-81FD-8A7E7D12B371}"/>
          </ac:spMkLst>
        </pc:spChg>
        <pc:spChg chg="add del">
          <ac:chgData name="Pam Crowder" userId="e5d83a44-6866-4944-b891-c9f3623e9f84" providerId="ADAL" clId="{8E1B9590-7577-4358-BF43-A7A23039FC8A}" dt="2023-03-31T17:59:07.530" v="3382" actId="26606"/>
          <ac:spMkLst>
            <pc:docMk/>
            <pc:sldMk cId="2414931963" sldId="273"/>
            <ac:spMk id="68" creationId="{F9EC3F91-A75C-4F74-867E-E4C28C13546B}"/>
          </ac:spMkLst>
        </pc:spChg>
        <pc:spChg chg="add del">
          <ac:chgData name="Pam Crowder" userId="e5d83a44-6866-4944-b891-c9f3623e9f84" providerId="ADAL" clId="{8E1B9590-7577-4358-BF43-A7A23039FC8A}" dt="2023-03-31T17:59:07.530" v="3382" actId="26606"/>
          <ac:spMkLst>
            <pc:docMk/>
            <pc:sldMk cId="2414931963" sldId="273"/>
            <ac:spMk id="69" creationId="{829A1E2C-5AC8-40FC-99E9-832069D39792}"/>
          </ac:spMkLst>
        </pc:spChg>
        <pc:spChg chg="add del">
          <ac:chgData name="Pam Crowder" userId="e5d83a44-6866-4944-b891-c9f3623e9f84" providerId="ADAL" clId="{8E1B9590-7577-4358-BF43-A7A23039FC8A}" dt="2023-03-31T18:04:28.829" v="3389" actId="26606"/>
          <ac:spMkLst>
            <pc:docMk/>
            <pc:sldMk cId="2414931963" sldId="273"/>
            <ac:spMk id="71" creationId="{526E0BFB-CDF1-4990-8C11-AC849311E0A8}"/>
          </ac:spMkLst>
        </pc:spChg>
        <pc:spChg chg="add del">
          <ac:chgData name="Pam Crowder" userId="e5d83a44-6866-4944-b891-c9f3623e9f84" providerId="ADAL" clId="{8E1B9590-7577-4358-BF43-A7A23039FC8A}" dt="2023-03-31T18:04:28.829" v="3389" actId="26606"/>
          <ac:spMkLst>
            <pc:docMk/>
            <pc:sldMk cId="2414931963" sldId="273"/>
            <ac:spMk id="72" creationId="{6069A1F8-9BEB-4786-9694-FC48B2D75D21}"/>
          </ac:spMkLst>
        </pc:spChg>
        <pc:spChg chg="add del">
          <ac:chgData name="Pam Crowder" userId="e5d83a44-6866-4944-b891-c9f3623e9f84" providerId="ADAL" clId="{8E1B9590-7577-4358-BF43-A7A23039FC8A}" dt="2023-03-31T18:04:28.829" v="3389" actId="26606"/>
          <ac:spMkLst>
            <pc:docMk/>
            <pc:sldMk cId="2414931963" sldId="273"/>
            <ac:spMk id="73" creationId="{AF2F604E-43BE-4DC3-B983-E071523364F8}"/>
          </ac:spMkLst>
        </pc:spChg>
        <pc:spChg chg="add del">
          <ac:chgData name="Pam Crowder" userId="e5d83a44-6866-4944-b891-c9f3623e9f84" providerId="ADAL" clId="{8E1B9590-7577-4358-BF43-A7A23039FC8A}" dt="2023-03-31T17:56:12.458" v="3360" actId="26606"/>
          <ac:spMkLst>
            <pc:docMk/>
            <pc:sldMk cId="2414931963" sldId="273"/>
            <ac:spMk id="74" creationId="{FB5B0058-AF13-4859-B429-4EDDE2A26F7F}"/>
          </ac:spMkLst>
        </pc:spChg>
        <pc:spChg chg="add del">
          <ac:chgData name="Pam Crowder" userId="e5d83a44-6866-4944-b891-c9f3623e9f84" providerId="ADAL" clId="{8E1B9590-7577-4358-BF43-A7A23039FC8A}" dt="2023-03-31T18:04:28.829" v="3389" actId="26606"/>
          <ac:spMkLst>
            <pc:docMk/>
            <pc:sldMk cId="2414931963" sldId="273"/>
            <ac:spMk id="75" creationId="{08C9B587-E65E-4B52-B37C-ABEBB6E87928}"/>
          </ac:spMkLst>
        </pc:spChg>
        <pc:spChg chg="add">
          <ac:chgData name="Pam Crowder" userId="e5d83a44-6866-4944-b891-c9f3623e9f84" providerId="ADAL" clId="{8E1B9590-7577-4358-BF43-A7A23039FC8A}" dt="2023-03-31T18:04:28.829" v="3389" actId="26606"/>
          <ac:spMkLst>
            <pc:docMk/>
            <pc:sldMk cId="2414931963" sldId="273"/>
            <ac:spMk id="77" creationId="{B1595A09-E336-4D1B-9B3A-06A2287A54E2}"/>
          </ac:spMkLst>
        </pc:spChg>
        <pc:spChg chg="add del">
          <ac:chgData name="Pam Crowder" userId="e5d83a44-6866-4944-b891-c9f3623e9f84" providerId="ADAL" clId="{8E1B9590-7577-4358-BF43-A7A23039FC8A}" dt="2023-03-31T17:56:12.458" v="3360" actId="26606"/>
          <ac:spMkLst>
            <pc:docMk/>
            <pc:sldMk cId="2414931963" sldId="273"/>
            <ac:spMk id="78" creationId="{81BD432D-FAB3-4B5D-BF27-4DA7C75B3238}"/>
          </ac:spMkLst>
        </pc:spChg>
        <pc:spChg chg="add">
          <ac:chgData name="Pam Crowder" userId="e5d83a44-6866-4944-b891-c9f3623e9f84" providerId="ADAL" clId="{8E1B9590-7577-4358-BF43-A7A23039FC8A}" dt="2023-03-31T18:04:28.829" v="3389" actId="26606"/>
          <ac:spMkLst>
            <pc:docMk/>
            <pc:sldMk cId="2414931963" sldId="273"/>
            <ac:spMk id="79" creationId="{3540989C-C7B8-473B-BF87-6F2DA6A90006}"/>
          </ac:spMkLst>
        </pc:spChg>
        <pc:spChg chg="add del">
          <ac:chgData name="Pam Crowder" userId="e5d83a44-6866-4944-b891-c9f3623e9f84" providerId="ADAL" clId="{8E1B9590-7577-4358-BF43-A7A23039FC8A}" dt="2023-03-31T17:57:40.393" v="3376" actId="26606"/>
          <ac:spMkLst>
            <pc:docMk/>
            <pc:sldMk cId="2414931963" sldId="273"/>
            <ac:spMk id="80" creationId="{85149191-5F60-4A28-AAFF-039F96B0F3EC}"/>
          </ac:spMkLst>
        </pc:spChg>
        <pc:spChg chg="add del">
          <ac:chgData name="Pam Crowder" userId="e5d83a44-6866-4944-b891-c9f3623e9f84" providerId="ADAL" clId="{8E1B9590-7577-4358-BF43-A7A23039FC8A}" dt="2023-03-31T17:57:40.393" v="3376" actId="26606"/>
          <ac:spMkLst>
            <pc:docMk/>
            <pc:sldMk cId="2414931963" sldId="273"/>
            <ac:spMk id="81" creationId="{A8384FB5-9ADC-4DDC-881B-597D56F5B15D}"/>
          </ac:spMkLst>
        </pc:spChg>
        <pc:spChg chg="add del">
          <ac:chgData name="Pam Crowder" userId="e5d83a44-6866-4944-b891-c9f3623e9f84" providerId="ADAL" clId="{8E1B9590-7577-4358-BF43-A7A23039FC8A}" dt="2023-03-31T17:57:40.393" v="3376" actId="26606"/>
          <ac:spMkLst>
            <pc:docMk/>
            <pc:sldMk cId="2414931963" sldId="273"/>
            <ac:spMk id="82" creationId="{F8260ED5-17F7-4158-B241-D51DD4CF1B7E}"/>
          </ac:spMkLst>
        </pc:spChg>
        <pc:spChg chg="add del">
          <ac:chgData name="Pam Crowder" userId="e5d83a44-6866-4944-b891-c9f3623e9f84" providerId="ADAL" clId="{8E1B9590-7577-4358-BF43-A7A23039FC8A}" dt="2023-03-31T17:57:40.393" v="3376" actId="26606"/>
          <ac:spMkLst>
            <pc:docMk/>
            <pc:sldMk cId="2414931963" sldId="273"/>
            <ac:spMk id="83" creationId="{91E5A9A7-95C6-4F4F-B00E-C82E07FE62EF}"/>
          </ac:spMkLst>
        </pc:spChg>
        <pc:spChg chg="add del">
          <ac:chgData name="Pam Crowder" userId="e5d83a44-6866-4944-b891-c9f3623e9f84" providerId="ADAL" clId="{8E1B9590-7577-4358-BF43-A7A23039FC8A}" dt="2023-03-31T17:57:40.393" v="3376" actId="26606"/>
          <ac:spMkLst>
            <pc:docMk/>
            <pc:sldMk cId="2414931963" sldId="273"/>
            <ac:spMk id="84" creationId="{D07DD2DE-F619-49DD-B5E7-03A290FF4ED1}"/>
          </ac:spMkLst>
        </pc:spChg>
        <pc:picChg chg="add del mod ord">
          <ac:chgData name="Pam Crowder" userId="e5d83a44-6866-4944-b891-c9f3623e9f84" providerId="ADAL" clId="{8E1B9590-7577-4358-BF43-A7A23039FC8A}" dt="2023-03-31T17:57:46.944" v="3377" actId="478"/>
          <ac:picMkLst>
            <pc:docMk/>
            <pc:sldMk cId="2414931963" sldId="273"/>
            <ac:picMk id="5" creationId="{47FBF54A-52BB-F8AA-AF6F-0CD69EDFAD0D}"/>
          </ac:picMkLst>
        </pc:picChg>
        <pc:picChg chg="add del mod">
          <ac:chgData name="Pam Crowder" userId="e5d83a44-6866-4944-b891-c9f3623e9f84" providerId="ADAL" clId="{8E1B9590-7577-4358-BF43-A7A23039FC8A}" dt="2023-03-31T17:59:12.825" v="3383" actId="478"/>
          <ac:picMkLst>
            <pc:docMk/>
            <pc:sldMk cId="2414931963" sldId="273"/>
            <ac:picMk id="7" creationId="{B31EF1DE-58E8-36BB-22FE-9AB380CD4EDB}"/>
          </ac:picMkLst>
        </pc:picChg>
        <pc:picChg chg="add mod">
          <ac:chgData name="Pam Crowder" userId="e5d83a44-6866-4944-b891-c9f3623e9f84" providerId="ADAL" clId="{8E1B9590-7577-4358-BF43-A7A23039FC8A}" dt="2023-03-31T18:04:28.829" v="3389" actId="26606"/>
          <ac:picMkLst>
            <pc:docMk/>
            <pc:sldMk cId="2414931963" sldId="273"/>
            <ac:picMk id="13" creationId="{40FEAA0A-89A2-4C6C-F7A3-1DA00BED569A}"/>
          </ac:picMkLst>
        </pc:picChg>
        <pc:cxnChg chg="add del">
          <ac:chgData name="Pam Crowder" userId="e5d83a44-6866-4944-b891-c9f3623e9f84" providerId="ADAL" clId="{8E1B9590-7577-4358-BF43-A7A23039FC8A}" dt="2023-03-31T15:41:51.437" v="3226" actId="26606"/>
          <ac:cxnSpMkLst>
            <pc:docMk/>
            <pc:sldMk cId="2414931963" sldId="273"/>
            <ac:cxnSpMk id="38" creationId="{AA2EAA10-076F-46BD-8F0F-B9A2FB77A85C}"/>
          </ac:cxnSpMkLst>
        </pc:cxnChg>
        <pc:cxnChg chg="add del">
          <ac:chgData name="Pam Crowder" userId="e5d83a44-6866-4944-b891-c9f3623e9f84" providerId="ADAL" clId="{8E1B9590-7577-4358-BF43-A7A23039FC8A}" dt="2023-03-31T15:41:51.437" v="3226" actId="26606"/>
          <ac:cxnSpMkLst>
            <pc:docMk/>
            <pc:sldMk cId="2414931963" sldId="273"/>
            <ac:cxnSpMk id="39" creationId="{D891E407-403B-4764-86C9-33A56D3BCAA3}"/>
          </ac:cxnSpMkLst>
        </pc:cxnChg>
        <pc:cxnChg chg="add del">
          <ac:chgData name="Pam Crowder" userId="e5d83a44-6866-4944-b891-c9f3623e9f84" providerId="ADAL" clId="{8E1B9590-7577-4358-BF43-A7A23039FC8A}" dt="2023-03-31T17:56:12.458" v="3360" actId="26606"/>
          <ac:cxnSpMkLst>
            <pc:docMk/>
            <pc:sldMk cId="2414931963" sldId="273"/>
            <ac:cxnSpMk id="76" creationId="{07A9243D-8FC3-4B36-874B-55906B03F484}"/>
          </ac:cxnSpMkLst>
        </pc:cxnChg>
      </pc:sldChg>
      <pc:sldChg chg="addSp delSp modSp new mod setBg">
        <pc:chgData name="Pam Crowder" userId="e5d83a44-6866-4944-b891-c9f3623e9f84" providerId="ADAL" clId="{8E1B9590-7577-4358-BF43-A7A23039FC8A}" dt="2023-03-31T18:06:37.653" v="3408" actId="1076"/>
        <pc:sldMkLst>
          <pc:docMk/>
          <pc:sldMk cId="1770909474" sldId="274"/>
        </pc:sldMkLst>
        <pc:spChg chg="add mod ord">
          <ac:chgData name="Pam Crowder" userId="e5d83a44-6866-4944-b891-c9f3623e9f84" providerId="ADAL" clId="{8E1B9590-7577-4358-BF43-A7A23039FC8A}" dt="2023-03-31T18:06:37.653" v="3408" actId="1076"/>
          <ac:spMkLst>
            <pc:docMk/>
            <pc:sldMk cId="1770909474" sldId="274"/>
            <ac:spMk id="2" creationId="{5FFD35BF-DE78-D2BB-BBB9-AFD6908FA50F}"/>
          </ac:spMkLst>
        </pc:spChg>
        <pc:spChg chg="del">
          <ac:chgData name="Pam Crowder" userId="e5d83a44-6866-4944-b891-c9f3623e9f84" providerId="ADAL" clId="{8E1B9590-7577-4358-BF43-A7A23039FC8A}" dt="2023-03-30T15:47:39.047" v="42" actId="478"/>
          <ac:spMkLst>
            <pc:docMk/>
            <pc:sldMk cId="1770909474" sldId="274"/>
            <ac:spMk id="2" creationId="{F0C03219-FEC7-88E7-CA01-A044CC111122}"/>
          </ac:spMkLst>
        </pc:spChg>
        <pc:spChg chg="del">
          <ac:chgData name="Pam Crowder" userId="e5d83a44-6866-4944-b891-c9f3623e9f84" providerId="ADAL" clId="{8E1B9590-7577-4358-BF43-A7A23039FC8A}" dt="2023-03-30T15:47:35.887" v="39" actId="931"/>
          <ac:spMkLst>
            <pc:docMk/>
            <pc:sldMk cId="1770909474" sldId="274"/>
            <ac:spMk id="3" creationId="{9A845EF8-B329-EA4D-066A-D8D586B844FC}"/>
          </ac:spMkLst>
        </pc:spChg>
        <pc:spChg chg="add del mod">
          <ac:chgData name="Pam Crowder" userId="e5d83a44-6866-4944-b891-c9f3623e9f84" providerId="ADAL" clId="{8E1B9590-7577-4358-BF43-A7A23039FC8A}" dt="2023-03-31T15:47:28.441" v="3250" actId="931"/>
          <ac:spMkLst>
            <pc:docMk/>
            <pc:sldMk cId="1770909474" sldId="274"/>
            <ac:spMk id="4" creationId="{17A37111-7B7A-CDD0-FBAC-9A3F3831A029}"/>
          </ac:spMkLst>
        </pc:spChg>
        <pc:spChg chg="add del">
          <ac:chgData name="Pam Crowder" userId="e5d83a44-6866-4944-b891-c9f3623e9f84" providerId="ADAL" clId="{8E1B9590-7577-4358-BF43-A7A23039FC8A}" dt="2023-03-31T14:32:40.059" v="3020" actId="26606"/>
          <ac:spMkLst>
            <pc:docMk/>
            <pc:sldMk cId="1770909474" sldId="274"/>
            <ac:spMk id="10" creationId="{9D25F302-27C5-414F-97F8-6EA0A6C028BA}"/>
          </ac:spMkLst>
        </pc:spChg>
        <pc:spChg chg="add del">
          <ac:chgData name="Pam Crowder" userId="e5d83a44-6866-4944-b891-c9f3623e9f84" providerId="ADAL" clId="{8E1B9590-7577-4358-BF43-A7A23039FC8A}" dt="2023-03-31T14:32:40.059" v="3020" actId="26606"/>
          <ac:spMkLst>
            <pc:docMk/>
            <pc:sldMk cId="1770909474" sldId="274"/>
            <ac:spMk id="12" creationId="{830A36F8-48C2-4842-A87B-8CE8DF4E7FD2}"/>
          </ac:spMkLst>
        </pc:spChg>
        <pc:spChg chg="add del">
          <ac:chgData name="Pam Crowder" userId="e5d83a44-6866-4944-b891-c9f3623e9f84" providerId="ADAL" clId="{8E1B9590-7577-4358-BF43-A7A23039FC8A}" dt="2023-03-31T14:32:40.059" v="3020" actId="26606"/>
          <ac:spMkLst>
            <pc:docMk/>
            <pc:sldMk cId="1770909474" sldId="274"/>
            <ac:spMk id="14" creationId="{086A5A31-B10A-4793-84D4-D785959AE5B8}"/>
          </ac:spMkLst>
        </pc:spChg>
        <pc:spChg chg="add del">
          <ac:chgData name="Pam Crowder" userId="e5d83a44-6866-4944-b891-c9f3623e9f84" providerId="ADAL" clId="{8E1B9590-7577-4358-BF43-A7A23039FC8A}" dt="2023-03-31T14:32:49.010" v="3022" actId="26606"/>
          <ac:spMkLst>
            <pc:docMk/>
            <pc:sldMk cId="1770909474" sldId="274"/>
            <ac:spMk id="16" creationId="{04812C46-200A-4DEB-A05E-3ED6C68C2387}"/>
          </ac:spMkLst>
        </pc:spChg>
        <pc:spChg chg="add del">
          <ac:chgData name="Pam Crowder" userId="e5d83a44-6866-4944-b891-c9f3623e9f84" providerId="ADAL" clId="{8E1B9590-7577-4358-BF43-A7A23039FC8A}" dt="2023-03-31T14:32:49.010" v="3022" actId="26606"/>
          <ac:spMkLst>
            <pc:docMk/>
            <pc:sldMk cId="1770909474" sldId="274"/>
            <ac:spMk id="17" creationId="{D1EA859B-E555-4109-94F3-6700E046E008}"/>
          </ac:spMkLst>
        </pc:spChg>
        <pc:spChg chg="add del">
          <ac:chgData name="Pam Crowder" userId="e5d83a44-6866-4944-b891-c9f3623e9f84" providerId="ADAL" clId="{8E1B9590-7577-4358-BF43-A7A23039FC8A}" dt="2023-03-31T15:43:45.409" v="3248" actId="26606"/>
          <ac:spMkLst>
            <pc:docMk/>
            <pc:sldMk cId="1770909474" sldId="274"/>
            <ac:spMk id="18" creationId="{55222F96-971A-4F90-B841-6BAB416C7AC1}"/>
          </ac:spMkLst>
        </pc:spChg>
        <pc:spChg chg="add del">
          <ac:chgData name="Pam Crowder" userId="e5d83a44-6866-4944-b891-c9f3623e9f84" providerId="ADAL" clId="{8E1B9590-7577-4358-BF43-A7A23039FC8A}" dt="2023-03-31T15:43:45.409" v="3248" actId="26606"/>
          <ac:spMkLst>
            <pc:docMk/>
            <pc:sldMk cId="1770909474" sldId="274"/>
            <ac:spMk id="19" creationId="{9A724DBA-D2D9-471E-8ED7-2015DDD950DF}"/>
          </ac:spMkLst>
        </pc:spChg>
        <pc:spChg chg="add del">
          <ac:chgData name="Pam Crowder" userId="e5d83a44-6866-4944-b891-c9f3623e9f84" providerId="ADAL" clId="{8E1B9590-7577-4358-BF43-A7A23039FC8A}" dt="2023-03-31T15:43:45.409" v="3248" actId="26606"/>
          <ac:spMkLst>
            <pc:docMk/>
            <pc:sldMk cId="1770909474" sldId="274"/>
            <ac:spMk id="20" creationId="{08980754-6F4B-43C9-B9BE-127B6BED6586}"/>
          </ac:spMkLst>
        </pc:spChg>
        <pc:spChg chg="add del">
          <ac:chgData name="Pam Crowder" userId="e5d83a44-6866-4944-b891-c9f3623e9f84" providerId="ADAL" clId="{8E1B9590-7577-4358-BF43-A7A23039FC8A}" dt="2023-03-31T15:43:45.409" v="3248" actId="26606"/>
          <ac:spMkLst>
            <pc:docMk/>
            <pc:sldMk cId="1770909474" sldId="274"/>
            <ac:spMk id="21" creationId="{2C1BBA94-3F40-40AA-8BB9-E69E25E537C1}"/>
          </ac:spMkLst>
        </pc:spChg>
        <pc:spChg chg="add del">
          <ac:chgData name="Pam Crowder" userId="e5d83a44-6866-4944-b891-c9f3623e9f84" providerId="ADAL" clId="{8E1B9590-7577-4358-BF43-A7A23039FC8A}" dt="2023-03-31T15:43:45.409" v="3248" actId="26606"/>
          <ac:spMkLst>
            <pc:docMk/>
            <pc:sldMk cId="1770909474" sldId="274"/>
            <ac:spMk id="22" creationId="{169CC832-2974-4E8D-90ED-3E2941BA7336}"/>
          </ac:spMkLst>
        </pc:spChg>
        <pc:spChg chg="add del">
          <ac:chgData name="Pam Crowder" userId="e5d83a44-6866-4944-b891-c9f3623e9f84" providerId="ADAL" clId="{8E1B9590-7577-4358-BF43-A7A23039FC8A}" dt="2023-03-31T15:43:34.188" v="3243" actId="26606"/>
          <ac:spMkLst>
            <pc:docMk/>
            <pc:sldMk cId="1770909474" sldId="274"/>
            <ac:spMk id="27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5:43:34.188" v="3243" actId="26606"/>
          <ac:spMkLst>
            <pc:docMk/>
            <pc:sldMk cId="1770909474" sldId="274"/>
            <ac:spMk id="29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5:43:41.170" v="3245" actId="26606"/>
          <ac:spMkLst>
            <pc:docMk/>
            <pc:sldMk cId="1770909474" sldId="274"/>
            <ac:spMk id="31" creationId="{2C1BBA94-3F40-40AA-8BB9-E69E25E537C1}"/>
          </ac:spMkLst>
        </pc:spChg>
        <pc:spChg chg="add del">
          <ac:chgData name="Pam Crowder" userId="e5d83a44-6866-4944-b891-c9f3623e9f84" providerId="ADAL" clId="{8E1B9590-7577-4358-BF43-A7A23039FC8A}" dt="2023-03-31T15:43:41.170" v="3245" actId="26606"/>
          <ac:spMkLst>
            <pc:docMk/>
            <pc:sldMk cId="1770909474" sldId="274"/>
            <ac:spMk id="32" creationId="{9A724DBA-D2D9-471E-8ED7-2015DDD950DF}"/>
          </ac:spMkLst>
        </pc:spChg>
        <pc:spChg chg="add del">
          <ac:chgData name="Pam Crowder" userId="e5d83a44-6866-4944-b891-c9f3623e9f84" providerId="ADAL" clId="{8E1B9590-7577-4358-BF43-A7A23039FC8A}" dt="2023-03-31T15:43:41.170" v="3245" actId="26606"/>
          <ac:spMkLst>
            <pc:docMk/>
            <pc:sldMk cId="1770909474" sldId="274"/>
            <ac:spMk id="33" creationId="{169CC832-2974-4E8D-90ED-3E2941BA7336}"/>
          </ac:spMkLst>
        </pc:spChg>
        <pc:spChg chg="add del">
          <ac:chgData name="Pam Crowder" userId="e5d83a44-6866-4944-b891-c9f3623e9f84" providerId="ADAL" clId="{8E1B9590-7577-4358-BF43-A7A23039FC8A}" dt="2023-03-31T15:43:41.170" v="3245" actId="26606"/>
          <ac:spMkLst>
            <pc:docMk/>
            <pc:sldMk cId="1770909474" sldId="274"/>
            <ac:spMk id="34" creationId="{08980754-6F4B-43C9-B9BE-127B6BED6586}"/>
          </ac:spMkLst>
        </pc:spChg>
        <pc:spChg chg="add del">
          <ac:chgData name="Pam Crowder" userId="e5d83a44-6866-4944-b891-c9f3623e9f84" providerId="ADAL" clId="{8E1B9590-7577-4358-BF43-A7A23039FC8A}" dt="2023-03-31T15:43:41.170" v="3245" actId="26606"/>
          <ac:spMkLst>
            <pc:docMk/>
            <pc:sldMk cId="1770909474" sldId="274"/>
            <ac:spMk id="35" creationId="{55222F96-971A-4F90-B841-6BAB416C7AC1}"/>
          </ac:spMkLst>
        </pc:spChg>
        <pc:spChg chg="add del">
          <ac:chgData name="Pam Crowder" userId="e5d83a44-6866-4944-b891-c9f3623e9f84" providerId="ADAL" clId="{8E1B9590-7577-4358-BF43-A7A23039FC8A}" dt="2023-03-31T15:43:45.401" v="3247" actId="26606"/>
          <ac:spMkLst>
            <pc:docMk/>
            <pc:sldMk cId="1770909474" sldId="274"/>
            <ac:spMk id="37" creationId="{04812C46-200A-4DEB-A05E-3ED6C68C2387}"/>
          </ac:spMkLst>
        </pc:spChg>
        <pc:spChg chg="add del">
          <ac:chgData name="Pam Crowder" userId="e5d83a44-6866-4944-b891-c9f3623e9f84" providerId="ADAL" clId="{8E1B9590-7577-4358-BF43-A7A23039FC8A}" dt="2023-03-31T15:43:45.401" v="3247" actId="26606"/>
          <ac:spMkLst>
            <pc:docMk/>
            <pc:sldMk cId="1770909474" sldId="274"/>
            <ac:spMk id="38" creationId="{D1EA859B-E555-4109-94F3-6700E046E008}"/>
          </ac:spMkLst>
        </pc:spChg>
        <pc:spChg chg="add del">
          <ac:chgData name="Pam Crowder" userId="e5d83a44-6866-4944-b891-c9f3623e9f84" providerId="ADAL" clId="{8E1B9590-7577-4358-BF43-A7A23039FC8A}" dt="2023-03-31T18:06:05.950" v="3402" actId="26606"/>
          <ac:spMkLst>
            <pc:docMk/>
            <pc:sldMk cId="1770909474" sldId="274"/>
            <ac:spMk id="40" creationId="{3AFE8227-C443-417B-BA91-520EB1EF4559}"/>
          </ac:spMkLst>
        </pc:spChg>
        <pc:spChg chg="add del">
          <ac:chgData name="Pam Crowder" userId="e5d83a44-6866-4944-b891-c9f3623e9f84" providerId="ADAL" clId="{8E1B9590-7577-4358-BF43-A7A23039FC8A}" dt="2023-03-31T18:06:05.950" v="3402" actId="26606"/>
          <ac:spMkLst>
            <pc:docMk/>
            <pc:sldMk cId="1770909474" sldId="274"/>
            <ac:spMk id="41" creationId="{907741FC-B544-4A6E-B831-6789D042333D}"/>
          </ac:spMkLst>
        </pc:spChg>
        <pc:spChg chg="add del">
          <ac:chgData name="Pam Crowder" userId="e5d83a44-6866-4944-b891-c9f3623e9f84" providerId="ADAL" clId="{8E1B9590-7577-4358-BF43-A7A23039FC8A}" dt="2023-03-31T18:06:05.950" v="3402" actId="26606"/>
          <ac:spMkLst>
            <pc:docMk/>
            <pc:sldMk cId="1770909474" sldId="274"/>
            <ac:spMk id="42" creationId="{3F0BE7ED-7814-4273-B18A-F26CC0380380}"/>
          </ac:spMkLst>
        </pc:spChg>
        <pc:spChg chg="add del">
          <ac:chgData name="Pam Crowder" userId="e5d83a44-6866-4944-b891-c9f3623e9f84" providerId="ADAL" clId="{8E1B9590-7577-4358-BF43-A7A23039FC8A}" dt="2023-03-31T18:06:00.208" v="3399" actId="26606"/>
          <ac:spMkLst>
            <pc:docMk/>
            <pc:sldMk cId="1770909474" sldId="274"/>
            <ac:spMk id="46" creationId="{48A4E305-65AE-040B-AEEF-0064E124C1C1}"/>
          </ac:spMkLst>
        </pc:spChg>
        <pc:spChg chg="add del">
          <ac:chgData name="Pam Crowder" userId="e5d83a44-6866-4944-b891-c9f3623e9f84" providerId="ADAL" clId="{8E1B9590-7577-4358-BF43-A7A23039FC8A}" dt="2023-03-31T18:06:05.943" v="3401" actId="26606"/>
          <ac:spMkLst>
            <pc:docMk/>
            <pc:sldMk cId="1770909474" sldId="274"/>
            <ac:spMk id="47" creationId="{37C89E4B-3C9F-44B9-8B86-D9E3D112D8EC}"/>
          </ac:spMkLst>
        </pc:spChg>
        <pc:spChg chg="add del">
          <ac:chgData name="Pam Crowder" userId="e5d83a44-6866-4944-b891-c9f3623e9f84" providerId="ADAL" clId="{8E1B9590-7577-4358-BF43-A7A23039FC8A}" dt="2023-03-31T18:06:00.208" v="3399" actId="26606"/>
          <ac:spMkLst>
            <pc:docMk/>
            <pc:sldMk cId="1770909474" sldId="274"/>
            <ac:spMk id="49" creationId="{3BA513B0-82FF-4F41-8178-885375D1CFB5}"/>
          </ac:spMkLst>
        </pc:spChg>
        <pc:spChg chg="add">
          <ac:chgData name="Pam Crowder" userId="e5d83a44-6866-4944-b891-c9f3623e9f84" providerId="ADAL" clId="{8E1B9590-7577-4358-BF43-A7A23039FC8A}" dt="2023-03-31T18:06:05.950" v="3402" actId="26606"/>
          <ac:spMkLst>
            <pc:docMk/>
            <pc:sldMk cId="1770909474" sldId="274"/>
            <ac:spMk id="60" creationId="{0E91F5CA-B392-444C-88E3-BF5BAAEBDEB0}"/>
          </ac:spMkLst>
        </pc:spChg>
        <pc:spChg chg="add">
          <ac:chgData name="Pam Crowder" userId="e5d83a44-6866-4944-b891-c9f3623e9f84" providerId="ADAL" clId="{8E1B9590-7577-4358-BF43-A7A23039FC8A}" dt="2023-03-31T18:06:05.950" v="3402" actId="26606"/>
          <ac:spMkLst>
            <pc:docMk/>
            <pc:sldMk cId="1770909474" sldId="274"/>
            <ac:spMk id="61" creationId="{0459807F-B6FA-44D3-9A53-C55B6B56884A}"/>
          </ac:spMkLst>
        </pc:spChg>
        <pc:grpChg chg="add del">
          <ac:chgData name="Pam Crowder" userId="e5d83a44-6866-4944-b891-c9f3623e9f84" providerId="ADAL" clId="{8E1B9590-7577-4358-BF43-A7A23039FC8A}" dt="2023-03-31T18:06:00.208" v="3399" actId="26606"/>
          <ac:grpSpMkLst>
            <pc:docMk/>
            <pc:sldMk cId="1770909474" sldId="274"/>
            <ac:grpSpMk id="51" creationId="{93DB8501-F9F2-4ACD-B56A-9019CD5006D6}"/>
          </ac:grpSpMkLst>
        </pc:grpChg>
        <pc:picChg chg="add del mod ord modCrop">
          <ac:chgData name="Pam Crowder" userId="e5d83a44-6866-4944-b891-c9f3623e9f84" providerId="ADAL" clId="{8E1B9590-7577-4358-BF43-A7A23039FC8A}" dt="2023-03-31T15:47:20.352" v="3249" actId="478"/>
          <ac:picMkLst>
            <pc:docMk/>
            <pc:sldMk cId="1770909474" sldId="274"/>
            <ac:picMk id="5" creationId="{CAD2A1A7-070F-94A9-685B-2F09738103B2}"/>
          </ac:picMkLst>
        </pc:picChg>
        <pc:picChg chg="add mod ord">
          <ac:chgData name="Pam Crowder" userId="e5d83a44-6866-4944-b891-c9f3623e9f84" providerId="ADAL" clId="{8E1B9590-7577-4358-BF43-A7A23039FC8A}" dt="2023-03-31T18:06:05.950" v="3402" actId="26606"/>
          <ac:picMkLst>
            <pc:docMk/>
            <pc:sldMk cId="1770909474" sldId="274"/>
            <ac:picMk id="7" creationId="{C4BD8334-DE31-C6F9-8D8B-F2CC3F762EF6}"/>
          </ac:picMkLst>
        </pc:picChg>
        <pc:cxnChg chg="add del">
          <ac:chgData name="Pam Crowder" userId="e5d83a44-6866-4944-b891-c9f3623e9f84" providerId="ADAL" clId="{8E1B9590-7577-4358-BF43-A7A23039FC8A}" dt="2023-03-31T18:06:05.943" v="3401" actId="26606"/>
          <ac:cxnSpMkLst>
            <pc:docMk/>
            <pc:sldMk cId="1770909474" sldId="274"/>
            <ac:cxnSpMk id="57" creationId="{AA2EAA10-076F-46BD-8F0F-B9A2FB77A85C}"/>
          </ac:cxnSpMkLst>
        </pc:cxnChg>
        <pc:cxnChg chg="add del">
          <ac:chgData name="Pam Crowder" userId="e5d83a44-6866-4944-b891-c9f3623e9f84" providerId="ADAL" clId="{8E1B9590-7577-4358-BF43-A7A23039FC8A}" dt="2023-03-31T18:06:05.943" v="3401" actId="26606"/>
          <ac:cxnSpMkLst>
            <pc:docMk/>
            <pc:sldMk cId="1770909474" sldId="274"/>
            <ac:cxnSpMk id="58" creationId="{D891E407-403B-4764-86C9-33A56D3BCAA3}"/>
          </ac:cxnSpMkLst>
        </pc:cxnChg>
      </pc:sldChg>
      <pc:sldChg chg="addSp delSp modSp new mod setBg">
        <pc:chgData name="Pam Crowder" userId="e5d83a44-6866-4944-b891-c9f3623e9f84" providerId="ADAL" clId="{8E1B9590-7577-4358-BF43-A7A23039FC8A}" dt="2023-03-31T18:07:01.536" v="3409"/>
        <pc:sldMkLst>
          <pc:docMk/>
          <pc:sldMk cId="4106140260" sldId="275"/>
        </pc:sldMkLst>
        <pc:spChg chg="del mod">
          <ac:chgData name="Pam Crowder" userId="e5d83a44-6866-4944-b891-c9f3623e9f84" providerId="ADAL" clId="{8E1B9590-7577-4358-BF43-A7A23039FC8A}" dt="2023-03-30T15:52:32.063" v="63" actId="478"/>
          <ac:spMkLst>
            <pc:docMk/>
            <pc:sldMk cId="4106140260" sldId="275"/>
            <ac:spMk id="2" creationId="{2EACB1D0-FB62-DE54-7809-D9160B80BED7}"/>
          </ac:spMkLst>
        </pc:spChg>
        <pc:spChg chg="add mod">
          <ac:chgData name="Pam Crowder" userId="e5d83a44-6866-4944-b891-c9f3623e9f84" providerId="ADAL" clId="{8E1B9590-7577-4358-BF43-A7A23039FC8A}" dt="2023-03-31T14:58:34.996" v="3121" actId="1076"/>
          <ac:spMkLst>
            <pc:docMk/>
            <pc:sldMk cId="4106140260" sldId="275"/>
            <ac:spMk id="2" creationId="{2ECD1DC4-E7B2-5BCA-1845-4D98E9BF8512}"/>
          </ac:spMkLst>
        </pc:spChg>
        <pc:spChg chg="del">
          <ac:chgData name="Pam Crowder" userId="e5d83a44-6866-4944-b891-c9f3623e9f84" providerId="ADAL" clId="{8E1B9590-7577-4358-BF43-A7A23039FC8A}" dt="2023-03-30T15:52:27.875" v="60" actId="931"/>
          <ac:spMkLst>
            <pc:docMk/>
            <pc:sldMk cId="4106140260" sldId="275"/>
            <ac:spMk id="3" creationId="{B27F3AC2-EC67-88D2-69ED-B751939AADDC}"/>
          </ac:spMkLst>
        </pc:spChg>
        <pc:picChg chg="add mod">
          <ac:chgData name="Pam Crowder" userId="e5d83a44-6866-4944-b891-c9f3623e9f84" providerId="ADAL" clId="{8E1B9590-7577-4358-BF43-A7A23039FC8A}" dt="2023-03-30T15:55:04.386" v="80" actId="14861"/>
          <ac:picMkLst>
            <pc:docMk/>
            <pc:sldMk cId="4106140260" sldId="275"/>
            <ac:picMk id="5" creationId="{FCDEF800-0EB2-4A17-0A14-2C3519255468}"/>
          </ac:picMkLst>
        </pc:picChg>
      </pc:sldChg>
      <pc:sldChg chg="addSp delSp modSp new mod setBg">
        <pc:chgData name="Pam Crowder" userId="e5d83a44-6866-4944-b891-c9f3623e9f84" providerId="ADAL" clId="{8E1B9590-7577-4358-BF43-A7A23039FC8A}" dt="2023-03-31T18:07:05.296" v="3410"/>
        <pc:sldMkLst>
          <pc:docMk/>
          <pc:sldMk cId="2338125115" sldId="276"/>
        </pc:sldMkLst>
        <pc:spChg chg="add mod">
          <ac:chgData name="Pam Crowder" userId="e5d83a44-6866-4944-b891-c9f3623e9f84" providerId="ADAL" clId="{8E1B9590-7577-4358-BF43-A7A23039FC8A}" dt="2023-03-30T17:44:56.822" v="2822" actId="1076"/>
          <ac:spMkLst>
            <pc:docMk/>
            <pc:sldMk cId="2338125115" sldId="276"/>
            <ac:spMk id="2" creationId="{649A191B-07FA-0BBC-CBC4-4823A4DDB1D3}"/>
          </ac:spMkLst>
        </pc:spChg>
        <pc:spChg chg="del">
          <ac:chgData name="Pam Crowder" userId="e5d83a44-6866-4944-b891-c9f3623e9f84" providerId="ADAL" clId="{8E1B9590-7577-4358-BF43-A7A23039FC8A}" dt="2023-03-30T15:54:24.312" v="75" actId="478"/>
          <ac:spMkLst>
            <pc:docMk/>
            <pc:sldMk cId="2338125115" sldId="276"/>
            <ac:spMk id="2" creationId="{C8E34CB0-C71C-2BD6-7A9C-863ADA370219}"/>
          </ac:spMkLst>
        </pc:spChg>
        <pc:spChg chg="del">
          <ac:chgData name="Pam Crowder" userId="e5d83a44-6866-4944-b891-c9f3623e9f84" providerId="ADAL" clId="{8E1B9590-7577-4358-BF43-A7A23039FC8A}" dt="2023-03-30T15:54:13.225" v="71" actId="931"/>
          <ac:spMkLst>
            <pc:docMk/>
            <pc:sldMk cId="2338125115" sldId="276"/>
            <ac:spMk id="3" creationId="{83965398-567A-8270-CFAD-5FFC3FCF119C}"/>
          </ac:spMkLst>
        </pc:spChg>
        <pc:picChg chg="add mod">
          <ac:chgData name="Pam Crowder" userId="e5d83a44-6866-4944-b891-c9f3623e9f84" providerId="ADAL" clId="{8E1B9590-7577-4358-BF43-A7A23039FC8A}" dt="2023-03-30T15:54:52.101" v="79" actId="14861"/>
          <ac:picMkLst>
            <pc:docMk/>
            <pc:sldMk cId="2338125115" sldId="276"/>
            <ac:picMk id="5" creationId="{89E0E4E0-39C1-FDC8-5874-B000CF0FDFE7}"/>
          </ac:picMkLst>
        </pc:picChg>
      </pc:sldChg>
      <pc:sldChg chg="addSp delSp modSp new mod setBg">
        <pc:chgData name="Pam Crowder" userId="e5d83a44-6866-4944-b891-c9f3623e9f84" providerId="ADAL" clId="{8E1B9590-7577-4358-BF43-A7A23039FC8A}" dt="2023-03-31T15:00:50.563" v="3134" actId="732"/>
        <pc:sldMkLst>
          <pc:docMk/>
          <pc:sldMk cId="1068231913" sldId="277"/>
        </pc:sldMkLst>
        <pc:spChg chg="add mod ord">
          <ac:chgData name="Pam Crowder" userId="e5d83a44-6866-4944-b891-c9f3623e9f84" providerId="ADAL" clId="{8E1B9590-7577-4358-BF43-A7A23039FC8A}" dt="2023-03-31T15:00:48.417" v="3132" actId="26606"/>
          <ac:spMkLst>
            <pc:docMk/>
            <pc:sldMk cId="1068231913" sldId="277"/>
            <ac:spMk id="2" creationId="{02FCAB15-5147-7EBA-FF94-A9AA3084FF78}"/>
          </ac:spMkLst>
        </pc:spChg>
        <pc:spChg chg="del">
          <ac:chgData name="Pam Crowder" userId="e5d83a44-6866-4944-b891-c9f3623e9f84" providerId="ADAL" clId="{8E1B9590-7577-4358-BF43-A7A23039FC8A}" dt="2023-03-30T15:59:40.924" v="101" actId="478"/>
          <ac:spMkLst>
            <pc:docMk/>
            <pc:sldMk cId="1068231913" sldId="277"/>
            <ac:spMk id="2" creationId="{1D0E07D1-BD74-F663-398E-54D114CB1A7B}"/>
          </ac:spMkLst>
        </pc:spChg>
        <pc:spChg chg="add del">
          <ac:chgData name="Pam Crowder" userId="e5d83a44-6866-4944-b891-c9f3623e9f84" providerId="ADAL" clId="{8E1B9590-7577-4358-BF43-A7A23039FC8A}" dt="2023-03-30T15:59:25.254" v="96" actId="931"/>
          <ac:spMkLst>
            <pc:docMk/>
            <pc:sldMk cId="1068231913" sldId="277"/>
            <ac:spMk id="3" creationId="{FCCA496C-4F14-AE1F-762F-CB0CE2713673}"/>
          </ac:spMkLst>
        </pc:spChg>
        <pc:spChg chg="add del">
          <ac:chgData name="Pam Crowder" userId="e5d83a44-6866-4944-b891-c9f3623e9f84" providerId="ADAL" clId="{8E1B9590-7577-4358-BF43-A7A23039FC8A}" dt="2023-03-31T14:37:53.952" v="3055" actId="26606"/>
          <ac:spMkLst>
            <pc:docMk/>
            <pc:sldMk cId="1068231913" sldId="277"/>
            <ac:spMk id="14" creationId="{3AFE8227-C443-417B-BA91-520EB1EF4559}"/>
          </ac:spMkLst>
        </pc:spChg>
        <pc:spChg chg="add del">
          <ac:chgData name="Pam Crowder" userId="e5d83a44-6866-4944-b891-c9f3623e9f84" providerId="ADAL" clId="{8E1B9590-7577-4358-BF43-A7A23039FC8A}" dt="2023-03-31T14:37:53.952" v="3055" actId="26606"/>
          <ac:spMkLst>
            <pc:docMk/>
            <pc:sldMk cId="1068231913" sldId="277"/>
            <ac:spMk id="16" creationId="{907741FC-B544-4A6E-B831-6789D042333D}"/>
          </ac:spMkLst>
        </pc:spChg>
        <pc:spChg chg="add del">
          <ac:chgData name="Pam Crowder" userId="e5d83a44-6866-4944-b891-c9f3623e9f84" providerId="ADAL" clId="{8E1B9590-7577-4358-BF43-A7A23039FC8A}" dt="2023-03-31T14:37:53.952" v="3055" actId="26606"/>
          <ac:spMkLst>
            <pc:docMk/>
            <pc:sldMk cId="1068231913" sldId="277"/>
            <ac:spMk id="18" creationId="{3F0BE7ED-7814-4273-B18A-F26CC0380380}"/>
          </ac:spMkLst>
        </pc:spChg>
        <pc:spChg chg="add del">
          <ac:chgData name="Pam Crowder" userId="e5d83a44-6866-4944-b891-c9f3623e9f84" providerId="ADAL" clId="{8E1B9590-7577-4358-BF43-A7A23039FC8A}" dt="2023-03-31T14:38:05.210" v="3056" actId="478"/>
          <ac:spMkLst>
            <pc:docMk/>
            <pc:sldMk cId="1068231913" sldId="277"/>
            <ac:spMk id="22" creationId="{3015B80E-A9DE-8FC5-C57A-438C532D7EB0}"/>
          </ac:spMkLst>
        </pc:spChg>
        <pc:spChg chg="add del">
          <ac:chgData name="Pam Crowder" userId="e5d83a44-6866-4944-b891-c9f3623e9f84" providerId="ADAL" clId="{8E1B9590-7577-4358-BF43-A7A23039FC8A}" dt="2023-03-31T15:00:48.417" v="3132" actId="26606"/>
          <ac:spMkLst>
            <pc:docMk/>
            <pc:sldMk cId="1068231913" sldId="277"/>
            <ac:spMk id="25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5:00:48.417" v="3132" actId="26606"/>
          <ac:spMkLst>
            <pc:docMk/>
            <pc:sldMk cId="1068231913" sldId="277"/>
            <ac:spMk id="27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5:00:48.417" v="3132" actId="26606"/>
          <ac:spMkLst>
            <pc:docMk/>
            <pc:sldMk cId="1068231913" sldId="277"/>
            <ac:spMk id="29" creationId="{B9D7E975-9161-4F2D-AC53-69E1912F6B5D}"/>
          </ac:spMkLst>
        </pc:spChg>
        <pc:spChg chg="add del">
          <ac:chgData name="Pam Crowder" userId="e5d83a44-6866-4944-b891-c9f3623e9f84" providerId="ADAL" clId="{8E1B9590-7577-4358-BF43-A7A23039FC8A}" dt="2023-03-31T15:00:48.417" v="3132" actId="26606"/>
          <ac:spMkLst>
            <pc:docMk/>
            <pc:sldMk cId="1068231913" sldId="277"/>
            <ac:spMk id="30" creationId="{827DC2C4-B485-428A-BF4A-472D2967F47F}"/>
          </ac:spMkLst>
        </pc:spChg>
        <pc:spChg chg="add del">
          <ac:chgData name="Pam Crowder" userId="e5d83a44-6866-4944-b891-c9f3623e9f84" providerId="ADAL" clId="{8E1B9590-7577-4358-BF43-A7A23039FC8A}" dt="2023-03-31T15:00:48.417" v="3132" actId="26606"/>
          <ac:spMkLst>
            <pc:docMk/>
            <pc:sldMk cId="1068231913" sldId="277"/>
            <ac:spMk id="31" creationId="{463E6235-1649-4B47-9862-4026FC473B6F}"/>
          </ac:spMkLst>
        </pc:spChg>
        <pc:spChg chg="add del">
          <ac:chgData name="Pam Crowder" userId="e5d83a44-6866-4944-b891-c9f3623e9f84" providerId="ADAL" clId="{8E1B9590-7577-4358-BF43-A7A23039FC8A}" dt="2023-03-31T15:00:17.995" v="3128" actId="26606"/>
          <ac:spMkLst>
            <pc:docMk/>
            <pc:sldMk cId="1068231913" sldId="277"/>
            <ac:spMk id="32" creationId="{E45B1D5C-0827-4AF0-8186-11FC5A8B8B92}"/>
          </ac:spMkLst>
        </pc:spChg>
        <pc:spChg chg="add del">
          <ac:chgData name="Pam Crowder" userId="e5d83a44-6866-4944-b891-c9f3623e9f84" providerId="ADAL" clId="{8E1B9590-7577-4358-BF43-A7A23039FC8A}" dt="2023-03-31T15:00:17.995" v="3128" actId="26606"/>
          <ac:spMkLst>
            <pc:docMk/>
            <pc:sldMk cId="1068231913" sldId="277"/>
            <ac:spMk id="34" creationId="{99413ED5-9ED4-4772-BCE4-2BCAE6B12E35}"/>
          </ac:spMkLst>
        </pc:spChg>
        <pc:spChg chg="add del">
          <ac:chgData name="Pam Crowder" userId="e5d83a44-6866-4944-b891-c9f3623e9f84" providerId="ADAL" clId="{8E1B9590-7577-4358-BF43-A7A23039FC8A}" dt="2023-03-31T15:00:17.995" v="3128" actId="26606"/>
          <ac:spMkLst>
            <pc:docMk/>
            <pc:sldMk cId="1068231913" sldId="277"/>
            <ac:spMk id="36" creationId="{04357C93-F0CB-4A1C-8F77-4E9063789819}"/>
          </ac:spMkLst>
        </pc:spChg>
        <pc:spChg chg="add del">
          <ac:chgData name="Pam Crowder" userId="e5d83a44-6866-4944-b891-c9f3623e9f84" providerId="ADAL" clId="{8E1B9590-7577-4358-BF43-A7A23039FC8A}" dt="2023-03-31T15:00:17.995" v="3128" actId="26606"/>
          <ac:spMkLst>
            <pc:docMk/>
            <pc:sldMk cId="1068231913" sldId="277"/>
            <ac:spMk id="38" creationId="{90F533E9-6690-41A8-A372-4C6C622D028D}"/>
          </ac:spMkLst>
        </pc:spChg>
        <pc:picChg chg="add del mod">
          <ac:chgData name="Pam Crowder" userId="e5d83a44-6866-4944-b891-c9f3623e9f84" providerId="ADAL" clId="{8E1B9590-7577-4358-BF43-A7A23039FC8A}" dt="2023-03-30T15:57:16.481" v="90" actId="931"/>
          <ac:picMkLst>
            <pc:docMk/>
            <pc:sldMk cId="1068231913" sldId="277"/>
            <ac:picMk id="5" creationId="{3320E61B-8576-50E3-7505-36F56D4F973B}"/>
          </ac:picMkLst>
        </pc:picChg>
        <pc:picChg chg="add del mod">
          <ac:chgData name="Pam Crowder" userId="e5d83a44-6866-4944-b891-c9f3623e9f84" providerId="ADAL" clId="{8E1B9590-7577-4358-BF43-A7A23039FC8A}" dt="2023-03-30T15:58:22.007" v="95" actId="931"/>
          <ac:picMkLst>
            <pc:docMk/>
            <pc:sldMk cId="1068231913" sldId="277"/>
            <ac:picMk id="7" creationId="{6B1717FE-1365-32A7-9249-3D28910BE19D}"/>
          </ac:picMkLst>
        </pc:picChg>
        <pc:picChg chg="add mod ord modCrop">
          <ac:chgData name="Pam Crowder" userId="e5d83a44-6866-4944-b891-c9f3623e9f84" providerId="ADAL" clId="{8E1B9590-7577-4358-BF43-A7A23039FC8A}" dt="2023-03-31T15:00:50.563" v="3134" actId="732"/>
          <ac:picMkLst>
            <pc:docMk/>
            <pc:sldMk cId="1068231913" sldId="277"/>
            <ac:picMk id="9" creationId="{3ED27A62-B721-D0D8-D227-0E730C6F6469}"/>
          </ac:picMkLst>
        </pc:picChg>
      </pc:sldChg>
      <pc:sldChg chg="addSp delSp modSp new mod setBg">
        <pc:chgData name="Pam Crowder" userId="e5d83a44-6866-4944-b891-c9f3623e9f84" providerId="ADAL" clId="{8E1B9590-7577-4358-BF43-A7A23039FC8A}" dt="2023-03-31T15:01:32.682" v="3139" actId="2711"/>
        <pc:sldMkLst>
          <pc:docMk/>
          <pc:sldMk cId="829245225" sldId="278"/>
        </pc:sldMkLst>
        <pc:spChg chg="del">
          <ac:chgData name="Pam Crowder" userId="e5d83a44-6866-4944-b891-c9f3623e9f84" providerId="ADAL" clId="{8E1B9590-7577-4358-BF43-A7A23039FC8A}" dt="2023-03-30T16:01:41.633" v="116" actId="478"/>
          <ac:spMkLst>
            <pc:docMk/>
            <pc:sldMk cId="829245225" sldId="278"/>
            <ac:spMk id="2" creationId="{42F71F7A-AC6A-3C5B-5769-0EF404B32B20}"/>
          </ac:spMkLst>
        </pc:spChg>
        <pc:spChg chg="add mod">
          <ac:chgData name="Pam Crowder" userId="e5d83a44-6866-4944-b891-c9f3623e9f84" providerId="ADAL" clId="{8E1B9590-7577-4358-BF43-A7A23039FC8A}" dt="2023-03-31T15:01:32.682" v="3139" actId="2711"/>
          <ac:spMkLst>
            <pc:docMk/>
            <pc:sldMk cId="829245225" sldId="278"/>
            <ac:spMk id="2" creationId="{D0EEB3C9-B4E2-DC12-8E65-BF962762C470}"/>
          </ac:spMkLst>
        </pc:spChg>
        <pc:spChg chg="del">
          <ac:chgData name="Pam Crowder" userId="e5d83a44-6866-4944-b891-c9f3623e9f84" providerId="ADAL" clId="{8E1B9590-7577-4358-BF43-A7A23039FC8A}" dt="2023-03-30T16:01:36.806" v="113" actId="931"/>
          <ac:spMkLst>
            <pc:docMk/>
            <pc:sldMk cId="829245225" sldId="278"/>
            <ac:spMk id="3" creationId="{23E72472-E57B-7A6F-AAAC-177DA8A36373}"/>
          </ac:spMkLst>
        </pc:spChg>
        <pc:spChg chg="add del">
          <ac:chgData name="Pam Crowder" userId="e5d83a44-6866-4944-b891-c9f3623e9f84" providerId="ADAL" clId="{8E1B9590-7577-4358-BF43-A7A23039FC8A}" dt="2023-03-31T14:59:53.094" v="3125" actId="26606"/>
          <ac:spMkLst>
            <pc:docMk/>
            <pc:sldMk cId="829245225" sldId="278"/>
            <ac:spMk id="10" creationId="{BA79A7CF-01AF-4178-9369-94E0C90EB046}"/>
          </ac:spMkLst>
        </pc:spChg>
        <pc:spChg chg="add del">
          <ac:chgData name="Pam Crowder" userId="e5d83a44-6866-4944-b891-c9f3623e9f84" providerId="ADAL" clId="{8E1B9590-7577-4358-BF43-A7A23039FC8A}" dt="2023-03-31T14:59:53.094" v="3125" actId="26606"/>
          <ac:spMkLst>
            <pc:docMk/>
            <pc:sldMk cId="829245225" sldId="278"/>
            <ac:spMk id="12" creationId="{99413ED5-9ED4-4772-BCE4-2BCAE6B12E35}"/>
          </ac:spMkLst>
        </pc:spChg>
        <pc:spChg chg="add del">
          <ac:chgData name="Pam Crowder" userId="e5d83a44-6866-4944-b891-c9f3623e9f84" providerId="ADAL" clId="{8E1B9590-7577-4358-BF43-A7A23039FC8A}" dt="2023-03-31T14:59:53.094" v="3125" actId="26606"/>
          <ac:spMkLst>
            <pc:docMk/>
            <pc:sldMk cId="829245225" sldId="278"/>
            <ac:spMk id="14" creationId="{04357C93-F0CB-4A1C-8F77-4E9063789819}"/>
          </ac:spMkLst>
        </pc:spChg>
        <pc:spChg chg="add del">
          <ac:chgData name="Pam Crowder" userId="e5d83a44-6866-4944-b891-c9f3623e9f84" providerId="ADAL" clId="{8E1B9590-7577-4358-BF43-A7A23039FC8A}" dt="2023-03-31T14:59:53.094" v="3125" actId="26606"/>
          <ac:spMkLst>
            <pc:docMk/>
            <pc:sldMk cId="829245225" sldId="278"/>
            <ac:spMk id="16" creationId="{90F533E9-6690-41A8-A372-4C6C622D028D}"/>
          </ac:spMkLst>
        </pc:spChg>
        <pc:spChg chg="add del">
          <ac:chgData name="Pam Crowder" userId="e5d83a44-6866-4944-b891-c9f3623e9f84" providerId="ADAL" clId="{8E1B9590-7577-4358-BF43-A7A23039FC8A}" dt="2023-03-31T15:01:21.108" v="3136" actId="26606"/>
          <ac:spMkLst>
            <pc:docMk/>
            <pc:sldMk cId="829245225" sldId="278"/>
            <ac:spMk id="18" creationId="{3756B343-807D-456E-AA26-80E96B75D13B}"/>
          </ac:spMkLst>
        </pc:spChg>
        <pc:spChg chg="add del">
          <ac:chgData name="Pam Crowder" userId="e5d83a44-6866-4944-b891-c9f3623e9f84" providerId="ADAL" clId="{8E1B9590-7577-4358-BF43-A7A23039FC8A}" dt="2023-03-31T15:01:21.108" v="3136" actId="26606"/>
          <ac:spMkLst>
            <pc:docMk/>
            <pc:sldMk cId="829245225" sldId="278"/>
            <ac:spMk id="19" creationId="{08980754-6F4B-43C9-B9BE-127B6BED6586}"/>
          </ac:spMkLst>
        </pc:spChg>
        <pc:spChg chg="add del">
          <ac:chgData name="Pam Crowder" userId="e5d83a44-6866-4944-b891-c9f3623e9f84" providerId="ADAL" clId="{8E1B9590-7577-4358-BF43-A7A23039FC8A}" dt="2023-03-31T14:59:41.231" v="3124" actId="26606"/>
          <ac:spMkLst>
            <pc:docMk/>
            <pc:sldMk cId="829245225" sldId="278"/>
            <ac:spMk id="20" creationId="{7AE9ABD7-8F55-37D7-7968-2E6A3F308EE0}"/>
          </ac:spMkLst>
        </pc:spChg>
        <pc:spChg chg="add del mod">
          <ac:chgData name="Pam Crowder" userId="e5d83a44-6866-4944-b891-c9f3623e9f84" providerId="ADAL" clId="{8E1B9590-7577-4358-BF43-A7A23039FC8A}" dt="2023-03-31T15:01:25.352" v="3137" actId="478"/>
          <ac:spMkLst>
            <pc:docMk/>
            <pc:sldMk cId="829245225" sldId="278"/>
            <ac:spMk id="21" creationId="{75E7286C-B7B2-8745-7185-1D63B9EF7C5C}"/>
          </ac:spMkLst>
        </pc:spChg>
        <pc:spChg chg="add del">
          <ac:chgData name="Pam Crowder" userId="e5d83a44-6866-4944-b891-c9f3623e9f84" providerId="ADAL" clId="{8E1B9590-7577-4358-BF43-A7A23039FC8A}" dt="2023-03-31T14:59:41.231" v="3124" actId="26606"/>
          <ac:spMkLst>
            <pc:docMk/>
            <pc:sldMk cId="829245225" sldId="278"/>
            <ac:spMk id="23" creationId="{F13C74B1-5B17-4795-BED0-7140497B445A}"/>
          </ac:spMkLst>
        </pc:spChg>
        <pc:spChg chg="add del">
          <ac:chgData name="Pam Crowder" userId="e5d83a44-6866-4944-b891-c9f3623e9f84" providerId="ADAL" clId="{8E1B9590-7577-4358-BF43-A7A23039FC8A}" dt="2023-03-31T14:59:41.231" v="3124" actId="26606"/>
          <ac:spMkLst>
            <pc:docMk/>
            <pc:sldMk cId="829245225" sldId="278"/>
            <ac:spMk id="25" creationId="{D4974D33-8DC5-464E-8C6D-BE58F0669C17}"/>
          </ac:spMkLst>
        </pc:spChg>
        <pc:spChg chg="add del">
          <ac:chgData name="Pam Crowder" userId="e5d83a44-6866-4944-b891-c9f3623e9f84" providerId="ADAL" clId="{8E1B9590-7577-4358-BF43-A7A23039FC8A}" dt="2023-03-31T15:01:21.108" v="3136" actId="26606"/>
          <ac:spMkLst>
            <pc:docMk/>
            <pc:sldMk cId="829245225" sldId="278"/>
            <ac:spMk id="27" creationId="{2C1BBA94-3F40-40AA-8BB9-E69E25E537C1}"/>
          </ac:spMkLst>
        </pc:spChg>
        <pc:spChg chg="add del">
          <ac:chgData name="Pam Crowder" userId="e5d83a44-6866-4944-b891-c9f3623e9f84" providerId="ADAL" clId="{8E1B9590-7577-4358-BF43-A7A23039FC8A}" dt="2023-03-31T15:01:21.108" v="3136" actId="26606"/>
          <ac:spMkLst>
            <pc:docMk/>
            <pc:sldMk cId="829245225" sldId="278"/>
            <ac:spMk id="29" creationId="{169CC832-2974-4E8D-90ED-3E2941BA7336}"/>
          </ac:spMkLst>
        </pc:spChg>
        <pc:spChg chg="add del">
          <ac:chgData name="Pam Crowder" userId="e5d83a44-6866-4944-b891-c9f3623e9f84" providerId="ADAL" clId="{8E1B9590-7577-4358-BF43-A7A23039FC8A}" dt="2023-03-31T15:01:21.108" v="3136" actId="26606"/>
          <ac:spMkLst>
            <pc:docMk/>
            <pc:sldMk cId="829245225" sldId="278"/>
            <ac:spMk id="31" creationId="{55222F96-971A-4F90-B841-6BAB416C7AC1}"/>
          </ac:spMkLst>
        </pc:spChg>
        <pc:spChg chg="add del">
          <ac:chgData name="Pam Crowder" userId="e5d83a44-6866-4944-b891-c9f3623e9f84" providerId="ADAL" clId="{8E1B9590-7577-4358-BF43-A7A23039FC8A}" dt="2023-03-31T15:01:28.057" v="3138" actId="26606"/>
          <ac:spMkLst>
            <pc:docMk/>
            <pc:sldMk cId="829245225" sldId="278"/>
            <ac:spMk id="36" creationId="{201CC55D-ED54-4C5C-95E6-10947BD1103B}"/>
          </ac:spMkLst>
        </pc:spChg>
        <pc:spChg chg="add del">
          <ac:chgData name="Pam Crowder" userId="e5d83a44-6866-4944-b891-c9f3623e9f84" providerId="ADAL" clId="{8E1B9590-7577-4358-BF43-A7A23039FC8A}" dt="2023-03-31T15:01:28.057" v="3138" actId="26606"/>
          <ac:spMkLst>
            <pc:docMk/>
            <pc:sldMk cId="829245225" sldId="278"/>
            <ac:spMk id="42" creationId="{3873B707-463F-40B0-8227-E8CC6C67EB25}"/>
          </ac:spMkLst>
        </pc:spChg>
        <pc:spChg chg="add del">
          <ac:chgData name="Pam Crowder" userId="e5d83a44-6866-4944-b891-c9f3623e9f84" providerId="ADAL" clId="{8E1B9590-7577-4358-BF43-A7A23039FC8A}" dt="2023-03-31T15:01:28.057" v="3138" actId="26606"/>
          <ac:spMkLst>
            <pc:docMk/>
            <pc:sldMk cId="829245225" sldId="278"/>
            <ac:spMk id="44" creationId="{C13237C8-E62C-4F0D-A318-BD6FB6C2D138}"/>
          </ac:spMkLst>
        </pc:spChg>
        <pc:spChg chg="add del">
          <ac:chgData name="Pam Crowder" userId="e5d83a44-6866-4944-b891-c9f3623e9f84" providerId="ADAL" clId="{8E1B9590-7577-4358-BF43-A7A23039FC8A}" dt="2023-03-31T15:01:28.057" v="3138" actId="26606"/>
          <ac:spMkLst>
            <pc:docMk/>
            <pc:sldMk cId="829245225" sldId="278"/>
            <ac:spMk id="46" creationId="{19C9EAEA-39D0-4B0E-A0EB-51E7B26740B1}"/>
          </ac:spMkLst>
        </pc:spChg>
        <pc:spChg chg="add">
          <ac:chgData name="Pam Crowder" userId="e5d83a44-6866-4944-b891-c9f3623e9f84" providerId="ADAL" clId="{8E1B9590-7577-4358-BF43-A7A23039FC8A}" dt="2023-03-31T15:01:28.057" v="3138" actId="26606"/>
          <ac:spMkLst>
            <pc:docMk/>
            <pc:sldMk cId="829245225" sldId="278"/>
            <ac:spMk id="51" creationId="{BA79A7CF-01AF-4178-9369-94E0C90EB046}"/>
          </ac:spMkLst>
        </pc:spChg>
        <pc:spChg chg="add">
          <ac:chgData name="Pam Crowder" userId="e5d83a44-6866-4944-b891-c9f3623e9f84" providerId="ADAL" clId="{8E1B9590-7577-4358-BF43-A7A23039FC8A}" dt="2023-03-31T15:01:28.057" v="3138" actId="26606"/>
          <ac:spMkLst>
            <pc:docMk/>
            <pc:sldMk cId="829245225" sldId="278"/>
            <ac:spMk id="53" creationId="{99413ED5-9ED4-4772-BCE4-2BCAE6B12E35}"/>
          </ac:spMkLst>
        </pc:spChg>
        <pc:spChg chg="add">
          <ac:chgData name="Pam Crowder" userId="e5d83a44-6866-4944-b891-c9f3623e9f84" providerId="ADAL" clId="{8E1B9590-7577-4358-BF43-A7A23039FC8A}" dt="2023-03-31T15:01:28.057" v="3138" actId="26606"/>
          <ac:spMkLst>
            <pc:docMk/>
            <pc:sldMk cId="829245225" sldId="278"/>
            <ac:spMk id="55" creationId="{04357C93-F0CB-4A1C-8F77-4E9063789819}"/>
          </ac:spMkLst>
        </pc:spChg>
        <pc:spChg chg="add">
          <ac:chgData name="Pam Crowder" userId="e5d83a44-6866-4944-b891-c9f3623e9f84" providerId="ADAL" clId="{8E1B9590-7577-4358-BF43-A7A23039FC8A}" dt="2023-03-31T15:01:28.057" v="3138" actId="26606"/>
          <ac:spMkLst>
            <pc:docMk/>
            <pc:sldMk cId="829245225" sldId="278"/>
            <ac:spMk id="57" creationId="{90F533E9-6690-41A8-A372-4C6C622D028D}"/>
          </ac:spMkLst>
        </pc:spChg>
        <pc:grpChg chg="add del">
          <ac:chgData name="Pam Crowder" userId="e5d83a44-6866-4944-b891-c9f3623e9f84" providerId="ADAL" clId="{8E1B9590-7577-4358-BF43-A7A23039FC8A}" dt="2023-03-31T15:01:28.057" v="3138" actId="26606"/>
          <ac:grpSpMkLst>
            <pc:docMk/>
            <pc:sldMk cId="829245225" sldId="278"/>
            <ac:grpSpMk id="38" creationId="{1DE889C7-FAD6-4397-98E2-05D503484459}"/>
          </ac:grpSpMkLst>
        </pc:grpChg>
        <pc:picChg chg="add mod ord">
          <ac:chgData name="Pam Crowder" userId="e5d83a44-6866-4944-b891-c9f3623e9f84" providerId="ADAL" clId="{8E1B9590-7577-4358-BF43-A7A23039FC8A}" dt="2023-03-31T15:01:28.057" v="3138" actId="26606"/>
          <ac:picMkLst>
            <pc:docMk/>
            <pc:sldMk cId="829245225" sldId="278"/>
            <ac:picMk id="5" creationId="{372DFCA7-6C52-0C89-37A0-944A4CFA492C}"/>
          </ac:picMkLst>
        </pc:picChg>
      </pc:sldChg>
      <pc:sldChg chg="addSp delSp modSp new mod setBg setClrOvrMap">
        <pc:chgData name="Pam Crowder" userId="e5d83a44-6866-4944-b891-c9f3623e9f84" providerId="ADAL" clId="{8E1B9590-7577-4358-BF43-A7A23039FC8A}" dt="2023-03-31T18:10:29.341" v="3431" actId="14100"/>
        <pc:sldMkLst>
          <pc:docMk/>
          <pc:sldMk cId="3957405395" sldId="279"/>
        </pc:sldMkLst>
        <pc:spChg chg="add mod ord">
          <ac:chgData name="Pam Crowder" userId="e5d83a44-6866-4944-b891-c9f3623e9f84" providerId="ADAL" clId="{8E1B9590-7577-4358-BF43-A7A23039FC8A}" dt="2023-03-31T18:10:29.341" v="3431" actId="14100"/>
          <ac:spMkLst>
            <pc:docMk/>
            <pc:sldMk cId="3957405395" sldId="279"/>
            <ac:spMk id="2" creationId="{26162366-1E6D-D6E5-539B-BA2D46D8D9A4}"/>
          </ac:spMkLst>
        </pc:spChg>
        <pc:spChg chg="del">
          <ac:chgData name="Pam Crowder" userId="e5d83a44-6866-4944-b891-c9f3623e9f84" providerId="ADAL" clId="{8E1B9590-7577-4358-BF43-A7A23039FC8A}" dt="2023-03-30T16:03:16.349" v="131" actId="478"/>
          <ac:spMkLst>
            <pc:docMk/>
            <pc:sldMk cId="3957405395" sldId="279"/>
            <ac:spMk id="2" creationId="{A8F5BA20-7B84-1BB9-B42A-CFE761959A63}"/>
          </ac:spMkLst>
        </pc:spChg>
        <pc:spChg chg="del">
          <ac:chgData name="Pam Crowder" userId="e5d83a44-6866-4944-b891-c9f3623e9f84" providerId="ADAL" clId="{8E1B9590-7577-4358-BF43-A7A23039FC8A}" dt="2023-03-30T16:03:11.163" v="128" actId="931"/>
          <ac:spMkLst>
            <pc:docMk/>
            <pc:sldMk cId="3957405395" sldId="279"/>
            <ac:spMk id="3" creationId="{4FCEE2BB-0E50-BFEE-7744-416A0CD3BD21}"/>
          </ac:spMkLst>
        </pc:spChg>
        <pc:spChg chg="add del mod">
          <ac:chgData name="Pam Crowder" userId="e5d83a44-6866-4944-b891-c9f3623e9f84" providerId="ADAL" clId="{8E1B9590-7577-4358-BF43-A7A23039FC8A}" dt="2023-03-31T15:34:53.786" v="3188" actId="931"/>
          <ac:spMkLst>
            <pc:docMk/>
            <pc:sldMk cId="3957405395" sldId="279"/>
            <ac:spMk id="4" creationId="{AB4328EB-E0C0-E385-85C7-915009FB9C55}"/>
          </ac:spMkLst>
        </pc:spChg>
        <pc:spChg chg="add del">
          <ac:chgData name="Pam Crowder" userId="e5d83a44-6866-4944-b891-c9f3623e9f84" providerId="ADAL" clId="{8E1B9590-7577-4358-BF43-A7A23039FC8A}" dt="2023-03-31T14:40:08.528" v="3069" actId="26606"/>
          <ac:spMkLst>
            <pc:docMk/>
            <pc:sldMk cId="3957405395" sldId="279"/>
            <ac:spMk id="10" creationId="{37C89E4B-3C9F-44B9-8B86-D9E3D112D8EC}"/>
          </ac:spMkLst>
        </pc:spChg>
        <pc:spChg chg="add del mod">
          <ac:chgData name="Pam Crowder" userId="e5d83a44-6866-4944-b891-c9f3623e9f84" providerId="ADAL" clId="{8E1B9590-7577-4358-BF43-A7A23039FC8A}" dt="2023-03-31T18:09:57.387" v="3428" actId="478"/>
          <ac:spMkLst>
            <pc:docMk/>
            <pc:sldMk cId="3957405395" sldId="279"/>
            <ac:spMk id="11" creationId="{C93ED4FF-6FF4-06AF-92AD-A5B549588BCE}"/>
          </ac:spMkLst>
        </pc:spChg>
        <pc:spChg chg="add del">
          <ac:chgData name="Pam Crowder" userId="e5d83a44-6866-4944-b891-c9f3623e9f84" providerId="ADAL" clId="{8E1B9590-7577-4358-BF43-A7A23039FC8A}" dt="2023-03-31T14:40:15.255" v="3071" actId="26606"/>
          <ac:spMkLst>
            <pc:docMk/>
            <pc:sldMk cId="3957405395" sldId="279"/>
            <ac:spMk id="16" creationId="{16C5FA50-8D52-4617-AF91-5C7B1C8352F1}"/>
          </ac:spMkLst>
        </pc:spChg>
        <pc:spChg chg="add del">
          <ac:chgData name="Pam Crowder" userId="e5d83a44-6866-4944-b891-c9f3623e9f84" providerId="ADAL" clId="{8E1B9590-7577-4358-BF43-A7A23039FC8A}" dt="2023-03-31T14:40:15.255" v="3071" actId="26606"/>
          <ac:spMkLst>
            <pc:docMk/>
            <pc:sldMk cId="3957405395" sldId="279"/>
            <ac:spMk id="17" creationId="{E223798C-12AD-4B0C-A50C-D676347D67CF}"/>
          </ac:spMkLst>
        </pc:spChg>
        <pc:spChg chg="add del">
          <ac:chgData name="Pam Crowder" userId="e5d83a44-6866-4944-b891-c9f3623e9f84" providerId="ADAL" clId="{8E1B9590-7577-4358-BF43-A7A23039FC8A}" dt="2023-03-31T14:40:52.661" v="3074" actId="26606"/>
          <ac:spMkLst>
            <pc:docMk/>
            <pc:sldMk cId="3957405395" sldId="279"/>
            <ac:spMk id="19" creationId="{9203DE33-2CD4-4CA8-9AF3-37C3B65133B0}"/>
          </ac:spMkLst>
        </pc:spChg>
        <pc:spChg chg="add del">
          <ac:chgData name="Pam Crowder" userId="e5d83a44-6866-4944-b891-c9f3623e9f84" providerId="ADAL" clId="{8E1B9590-7577-4358-BF43-A7A23039FC8A}" dt="2023-03-31T14:40:52.661" v="3074" actId="26606"/>
          <ac:spMkLst>
            <pc:docMk/>
            <pc:sldMk cId="3957405395" sldId="279"/>
            <ac:spMk id="20" creationId="{0AF57B88-1D4C-41FA-A761-EC1DD10C35CB}"/>
          </ac:spMkLst>
        </pc:spChg>
        <pc:spChg chg="add del">
          <ac:chgData name="Pam Crowder" userId="e5d83a44-6866-4944-b891-c9f3623e9f84" providerId="ADAL" clId="{8E1B9590-7577-4358-BF43-A7A23039FC8A}" dt="2023-03-31T14:40:52.661" v="3074" actId="26606"/>
          <ac:spMkLst>
            <pc:docMk/>
            <pc:sldMk cId="3957405395" sldId="279"/>
            <ac:spMk id="21" creationId="{D2548F45-5164-4ABB-8212-7F293FDED8D4}"/>
          </ac:spMkLst>
        </pc:spChg>
        <pc:spChg chg="add del">
          <ac:chgData name="Pam Crowder" userId="e5d83a44-6866-4944-b891-c9f3623e9f84" providerId="ADAL" clId="{8E1B9590-7577-4358-BF43-A7A23039FC8A}" dt="2023-03-31T14:40:52.661" v="3074" actId="26606"/>
          <ac:spMkLst>
            <pc:docMk/>
            <pc:sldMk cId="3957405395" sldId="279"/>
            <ac:spMk id="22" creationId="{5E81CCFB-7BEF-4186-86FB-D09450B4D02D}"/>
          </ac:spMkLst>
        </pc:spChg>
        <pc:spChg chg="add del">
          <ac:chgData name="Pam Crowder" userId="e5d83a44-6866-4944-b891-c9f3623e9f84" providerId="ADAL" clId="{8E1B9590-7577-4358-BF43-A7A23039FC8A}" dt="2023-03-31T15:35:35.898" v="3191" actId="26606"/>
          <ac:spMkLst>
            <pc:docMk/>
            <pc:sldMk cId="3957405395" sldId="279"/>
            <ac:spMk id="27" creationId="{4D4677D2-D5AC-4CF9-9EED-2B89D0A1C212}"/>
          </ac:spMkLst>
        </pc:spChg>
        <pc:spChg chg="add del">
          <ac:chgData name="Pam Crowder" userId="e5d83a44-6866-4944-b891-c9f3623e9f84" providerId="ADAL" clId="{8E1B9590-7577-4358-BF43-A7A23039FC8A}" dt="2023-03-31T15:35:35.898" v="3191" actId="26606"/>
          <ac:spMkLst>
            <pc:docMk/>
            <pc:sldMk cId="3957405395" sldId="279"/>
            <ac:spMk id="29" creationId="{C6D54F7E-825A-4BBA-815F-35CCA8B97786}"/>
          </ac:spMkLst>
        </pc:spChg>
        <pc:spChg chg="add del">
          <ac:chgData name="Pam Crowder" userId="e5d83a44-6866-4944-b891-c9f3623e9f84" providerId="ADAL" clId="{8E1B9590-7577-4358-BF43-A7A23039FC8A}" dt="2023-03-31T15:52:12.785" v="3293" actId="478"/>
          <ac:spMkLst>
            <pc:docMk/>
            <pc:sldMk cId="3957405395" sldId="279"/>
            <ac:spMk id="33" creationId="{25345977-F062-74A7-F73C-A629F3F2582E}"/>
          </ac:spMkLst>
        </pc:spChg>
        <pc:spChg chg="add del">
          <ac:chgData name="Pam Crowder" userId="e5d83a44-6866-4944-b891-c9f3623e9f84" providerId="ADAL" clId="{8E1B9590-7577-4358-BF43-A7A23039FC8A}" dt="2023-03-31T18:08:13.678" v="3415" actId="26606"/>
          <ac:spMkLst>
            <pc:docMk/>
            <pc:sldMk cId="3957405395" sldId="279"/>
            <ac:spMk id="36" creationId="{C3896A03-3945-419A-B66B-4EE266EDD152}"/>
          </ac:spMkLst>
        </pc:spChg>
        <pc:spChg chg="add del">
          <ac:chgData name="Pam Crowder" userId="e5d83a44-6866-4944-b891-c9f3623e9f84" providerId="ADAL" clId="{8E1B9590-7577-4358-BF43-A7A23039FC8A}" dt="2023-03-31T18:08:13.678" v="3415" actId="26606"/>
          <ac:spMkLst>
            <pc:docMk/>
            <pc:sldMk cId="3957405395" sldId="279"/>
            <ac:spMk id="38" creationId="{B34F5AD2-EDBD-4BBD-A55C-EAFFD0C7097A}"/>
          </ac:spMkLst>
        </pc:spChg>
        <pc:spChg chg="add del">
          <ac:chgData name="Pam Crowder" userId="e5d83a44-6866-4944-b891-c9f3623e9f84" providerId="ADAL" clId="{8E1B9590-7577-4358-BF43-A7A23039FC8A}" dt="2023-03-31T18:08:13.678" v="3415" actId="26606"/>
          <ac:spMkLst>
            <pc:docMk/>
            <pc:sldMk cId="3957405395" sldId="279"/>
            <ac:spMk id="40" creationId="{450D3AD2-FA80-415F-A9CE-54D884561CD7}"/>
          </ac:spMkLst>
        </pc:spChg>
        <pc:spChg chg="add del">
          <ac:chgData name="Pam Crowder" userId="e5d83a44-6866-4944-b891-c9f3623e9f84" providerId="ADAL" clId="{8E1B9590-7577-4358-BF43-A7A23039FC8A}" dt="2023-03-31T18:08:49.262" v="3418" actId="26606"/>
          <ac:spMkLst>
            <pc:docMk/>
            <pc:sldMk cId="3957405395" sldId="279"/>
            <ac:spMk id="45" creationId="{A254D376-7060-4491-9779-FC35E62F3F6F}"/>
          </ac:spMkLst>
        </pc:spChg>
        <pc:spChg chg="add">
          <ac:chgData name="Pam Crowder" userId="e5d83a44-6866-4944-b891-c9f3623e9f84" providerId="ADAL" clId="{8E1B9590-7577-4358-BF43-A7A23039FC8A}" dt="2023-03-31T18:08:49.262" v="3418" actId="26606"/>
          <ac:spMkLst>
            <pc:docMk/>
            <pc:sldMk cId="3957405395" sldId="279"/>
            <ac:spMk id="50" creationId="{5A59F003-E00A-43F9-91DC-CC54E3B87466}"/>
          </ac:spMkLst>
        </pc:spChg>
        <pc:spChg chg="add">
          <ac:chgData name="Pam Crowder" userId="e5d83a44-6866-4944-b891-c9f3623e9f84" providerId="ADAL" clId="{8E1B9590-7577-4358-BF43-A7A23039FC8A}" dt="2023-03-31T18:08:49.262" v="3418" actId="26606"/>
          <ac:spMkLst>
            <pc:docMk/>
            <pc:sldMk cId="3957405395" sldId="279"/>
            <ac:spMk id="52" creationId="{D74A4382-E3AD-430A-9A1F-DFA3E0E77A7D}"/>
          </ac:spMkLst>
        </pc:spChg>
        <pc:spChg chg="add">
          <ac:chgData name="Pam Crowder" userId="e5d83a44-6866-4944-b891-c9f3623e9f84" providerId="ADAL" clId="{8E1B9590-7577-4358-BF43-A7A23039FC8A}" dt="2023-03-31T18:08:49.262" v="3418" actId="26606"/>
          <ac:spMkLst>
            <pc:docMk/>
            <pc:sldMk cId="3957405395" sldId="279"/>
            <ac:spMk id="54" creationId="{79F40191-0F44-4FD1-82CC-ACB507C14BE6}"/>
          </ac:spMkLst>
        </pc:spChg>
        <pc:picChg chg="add del mod ord modCrop">
          <ac:chgData name="Pam Crowder" userId="e5d83a44-6866-4944-b891-c9f3623e9f84" providerId="ADAL" clId="{8E1B9590-7577-4358-BF43-A7A23039FC8A}" dt="2023-03-31T15:32:08.267" v="3187" actId="478"/>
          <ac:picMkLst>
            <pc:docMk/>
            <pc:sldMk cId="3957405395" sldId="279"/>
            <ac:picMk id="5" creationId="{56A892DC-DB26-6E6B-1776-490458B4CA91}"/>
          </ac:picMkLst>
        </pc:picChg>
        <pc:picChg chg="add del mod">
          <ac:chgData name="Pam Crowder" userId="e5d83a44-6866-4944-b891-c9f3623e9f84" providerId="ADAL" clId="{8E1B9590-7577-4358-BF43-A7A23039FC8A}" dt="2023-03-31T18:07:34.241" v="3411" actId="478"/>
          <ac:picMkLst>
            <pc:docMk/>
            <pc:sldMk cId="3957405395" sldId="279"/>
            <ac:picMk id="7" creationId="{F7A545C2-99F1-D70D-45A8-C8D1C18D730D}"/>
          </ac:picMkLst>
        </pc:picChg>
        <pc:picChg chg="add mod">
          <ac:chgData name="Pam Crowder" userId="e5d83a44-6866-4944-b891-c9f3623e9f84" providerId="ADAL" clId="{8E1B9590-7577-4358-BF43-A7A23039FC8A}" dt="2023-03-31T18:08:49.262" v="3418" actId="26606"/>
          <ac:picMkLst>
            <pc:docMk/>
            <pc:sldMk cId="3957405395" sldId="279"/>
            <ac:picMk id="9" creationId="{FC68A78F-6168-06E6-C9EE-77B1CB034F1B}"/>
          </ac:picMkLst>
        </pc:picChg>
        <pc:cxnChg chg="add del">
          <ac:chgData name="Pam Crowder" userId="e5d83a44-6866-4944-b891-c9f3623e9f84" providerId="ADAL" clId="{8E1B9590-7577-4358-BF43-A7A23039FC8A}" dt="2023-03-31T14:40:08.528" v="3069" actId="26606"/>
          <ac:cxnSpMkLst>
            <pc:docMk/>
            <pc:sldMk cId="3957405395" sldId="279"/>
            <ac:cxnSpMk id="12" creationId="{AA2EAA10-076F-46BD-8F0F-B9A2FB77A85C}"/>
          </ac:cxnSpMkLst>
        </pc:cxnChg>
        <pc:cxnChg chg="add del">
          <ac:chgData name="Pam Crowder" userId="e5d83a44-6866-4944-b891-c9f3623e9f84" providerId="ADAL" clId="{8E1B9590-7577-4358-BF43-A7A23039FC8A}" dt="2023-03-31T14:40:08.528" v="3069" actId="26606"/>
          <ac:cxnSpMkLst>
            <pc:docMk/>
            <pc:sldMk cId="3957405395" sldId="279"/>
            <ac:cxnSpMk id="14" creationId="{D891E407-403B-4764-86C9-33A56D3BCAA3}"/>
          </ac:cxnSpMkLst>
        </pc:cxnChg>
      </pc:sldChg>
      <pc:sldChg chg="addSp delSp modSp new mod setBg">
        <pc:chgData name="Pam Crowder" userId="e5d83a44-6866-4944-b891-c9f3623e9f84" providerId="ADAL" clId="{8E1B9590-7577-4358-BF43-A7A23039FC8A}" dt="2023-03-31T18:35:56.194" v="3442"/>
        <pc:sldMkLst>
          <pc:docMk/>
          <pc:sldMk cId="276551022" sldId="280"/>
        </pc:sldMkLst>
        <pc:spChg chg="del">
          <ac:chgData name="Pam Crowder" userId="e5d83a44-6866-4944-b891-c9f3623e9f84" providerId="ADAL" clId="{8E1B9590-7577-4358-BF43-A7A23039FC8A}" dt="2023-03-30T16:06:00.323" v="141" actId="478"/>
          <ac:spMkLst>
            <pc:docMk/>
            <pc:sldMk cId="276551022" sldId="280"/>
            <ac:spMk id="2" creationId="{590E5478-F37F-D86E-A845-A2C0A10E3A16}"/>
          </ac:spMkLst>
        </pc:spChg>
        <pc:spChg chg="del">
          <ac:chgData name="Pam Crowder" userId="e5d83a44-6866-4944-b891-c9f3623e9f84" providerId="ADAL" clId="{8E1B9590-7577-4358-BF43-A7A23039FC8A}" dt="2023-03-30T16:05:21.335" v="139"/>
          <ac:spMkLst>
            <pc:docMk/>
            <pc:sldMk cId="276551022" sldId="280"/>
            <ac:spMk id="3" creationId="{F885F0D8-5799-9BC8-A4E2-C40B86967C51}"/>
          </ac:spMkLst>
        </pc:spChg>
        <pc:spChg chg="add del">
          <ac:chgData name="Pam Crowder" userId="e5d83a44-6866-4944-b891-c9f3623e9f84" providerId="ADAL" clId="{8E1B9590-7577-4358-BF43-A7A23039FC8A}" dt="2023-03-30T16:07:18.235" v="147" actId="26606"/>
          <ac:spMkLst>
            <pc:docMk/>
            <pc:sldMk cId="276551022" sldId="280"/>
            <ac:spMk id="9" creationId="{84007D00-6EA0-3157-E534-58E60390E682}"/>
          </ac:spMkLst>
        </pc:spChg>
        <pc:spChg chg="add del">
          <ac:chgData name="Pam Crowder" userId="e5d83a44-6866-4944-b891-c9f3623e9f84" providerId="ADAL" clId="{8E1B9590-7577-4358-BF43-A7A23039FC8A}" dt="2023-03-30T16:07:18.235" v="147" actId="26606"/>
          <ac:spMkLst>
            <pc:docMk/>
            <pc:sldMk cId="276551022" sldId="280"/>
            <ac:spMk id="12" creationId="{2DAA6C16-BF9B-4A3E-BC70-EE6015D4F967}"/>
          </ac:spMkLst>
        </pc:spChg>
        <pc:grpChg chg="add del">
          <ac:chgData name="Pam Crowder" userId="e5d83a44-6866-4944-b891-c9f3623e9f84" providerId="ADAL" clId="{8E1B9590-7577-4358-BF43-A7A23039FC8A}" dt="2023-03-30T16:07:18.235" v="147" actId="26606"/>
          <ac:grpSpMkLst>
            <pc:docMk/>
            <pc:sldMk cId="276551022" sldId="280"/>
            <ac:grpSpMk id="14" creationId="{A4AE1828-51FD-4AD7-BCF6-9AF5C696CE5D}"/>
          </ac:grpSpMkLst>
        </pc:grpChg>
        <pc:picChg chg="add mod ord">
          <ac:chgData name="Pam Crowder" userId="e5d83a44-6866-4944-b891-c9f3623e9f84" providerId="ADAL" clId="{8E1B9590-7577-4358-BF43-A7A23039FC8A}" dt="2023-03-30T16:07:18.235" v="147" actId="26606"/>
          <ac:picMkLst>
            <pc:docMk/>
            <pc:sldMk cId="276551022" sldId="280"/>
            <ac:picMk id="4" creationId="{1812B305-223F-9428-65F1-BBDE7A001D88}"/>
          </ac:picMkLst>
        </pc:picChg>
        <pc:picChg chg="add mod">
          <ac:chgData name="Pam Crowder" userId="e5d83a44-6866-4944-b891-c9f3623e9f84" providerId="ADAL" clId="{8E1B9590-7577-4358-BF43-A7A23039FC8A}" dt="2023-03-30T16:07:18.235" v="147" actId="26606"/>
          <ac:picMkLst>
            <pc:docMk/>
            <pc:sldMk cId="276551022" sldId="280"/>
            <ac:picMk id="5" creationId="{0C0C419B-9BF8-E036-683F-F2B1A5D09A49}"/>
          </ac:picMkLst>
        </pc:picChg>
      </pc:sldChg>
      <pc:sldChg chg="addSp delSp modSp new mod setBg">
        <pc:chgData name="Pam Crowder" userId="e5d83a44-6866-4944-b891-c9f3623e9f84" providerId="ADAL" clId="{8E1B9590-7577-4358-BF43-A7A23039FC8A}" dt="2023-03-31T17:45:36.554" v="3309"/>
        <pc:sldMkLst>
          <pc:docMk/>
          <pc:sldMk cId="1145042812" sldId="281"/>
        </pc:sldMkLst>
        <pc:spChg chg="del">
          <ac:chgData name="Pam Crowder" userId="e5d83a44-6866-4944-b891-c9f3623e9f84" providerId="ADAL" clId="{8E1B9590-7577-4358-BF43-A7A23039FC8A}" dt="2023-03-30T16:36:51.594" v="508" actId="478"/>
          <ac:spMkLst>
            <pc:docMk/>
            <pc:sldMk cId="1145042812" sldId="281"/>
            <ac:spMk id="2" creationId="{FF213B6A-E79A-532C-5BB5-4F4C04627A5F}"/>
          </ac:spMkLst>
        </pc:spChg>
        <pc:spChg chg="del">
          <ac:chgData name="Pam Crowder" userId="e5d83a44-6866-4944-b891-c9f3623e9f84" providerId="ADAL" clId="{8E1B9590-7577-4358-BF43-A7A23039FC8A}" dt="2023-03-30T16:36:45.605" v="505" actId="931"/>
          <ac:spMkLst>
            <pc:docMk/>
            <pc:sldMk cId="1145042812" sldId="281"/>
            <ac:spMk id="3" creationId="{67DA8673-8B84-BE5F-6F32-4CF1F0AD6348}"/>
          </ac:spMkLst>
        </pc:spChg>
        <pc:spChg chg="add mod">
          <ac:chgData name="Pam Crowder" userId="e5d83a44-6866-4944-b891-c9f3623e9f84" providerId="ADAL" clId="{8E1B9590-7577-4358-BF43-A7A23039FC8A}" dt="2023-03-30T16:40:19.383" v="657" actId="1076"/>
          <ac:spMkLst>
            <pc:docMk/>
            <pc:sldMk cId="1145042812" sldId="281"/>
            <ac:spMk id="6" creationId="{F97B2454-8542-4460-C3DE-E2005A3BC050}"/>
          </ac:spMkLst>
        </pc:spChg>
        <pc:picChg chg="add mod">
          <ac:chgData name="Pam Crowder" userId="e5d83a44-6866-4944-b891-c9f3623e9f84" providerId="ADAL" clId="{8E1B9590-7577-4358-BF43-A7A23039FC8A}" dt="2023-03-30T16:37:26.305" v="515" actId="14861"/>
          <ac:picMkLst>
            <pc:docMk/>
            <pc:sldMk cId="1145042812" sldId="281"/>
            <ac:picMk id="5" creationId="{587920B4-CB3B-CBCB-9E02-E571759DB959}"/>
          </ac:picMkLst>
        </pc:picChg>
      </pc:sldChg>
      <pc:sldChg chg="addSp delSp modSp new mod setBg">
        <pc:chgData name="Pam Crowder" userId="e5d83a44-6866-4944-b891-c9f3623e9f84" providerId="ADAL" clId="{8E1B9590-7577-4358-BF43-A7A23039FC8A}" dt="2023-03-31T17:46:18.657" v="3310"/>
        <pc:sldMkLst>
          <pc:docMk/>
          <pc:sldMk cId="4201936030" sldId="282"/>
        </pc:sldMkLst>
        <pc:spChg chg="del mod">
          <ac:chgData name="Pam Crowder" userId="e5d83a44-6866-4944-b891-c9f3623e9f84" providerId="ADAL" clId="{8E1B9590-7577-4358-BF43-A7A23039FC8A}" dt="2023-03-30T16:41:44.994" v="663" actId="478"/>
          <ac:spMkLst>
            <pc:docMk/>
            <pc:sldMk cId="4201936030" sldId="282"/>
            <ac:spMk id="2" creationId="{6FAF9938-0867-3317-5046-45354AFA1837}"/>
          </ac:spMkLst>
        </pc:spChg>
        <pc:spChg chg="del">
          <ac:chgData name="Pam Crowder" userId="e5d83a44-6866-4944-b891-c9f3623e9f84" providerId="ADAL" clId="{8E1B9590-7577-4358-BF43-A7A23039FC8A}" dt="2023-03-30T16:41:40.728" v="660" actId="931"/>
          <ac:spMkLst>
            <pc:docMk/>
            <pc:sldMk cId="4201936030" sldId="282"/>
            <ac:spMk id="3" creationId="{B80CFCC6-2CD8-44CA-2FA4-4F040241C6C4}"/>
          </ac:spMkLst>
        </pc:spChg>
        <pc:spChg chg="add mod">
          <ac:chgData name="Pam Crowder" userId="e5d83a44-6866-4944-b891-c9f3623e9f84" providerId="ADAL" clId="{8E1B9590-7577-4358-BF43-A7A23039FC8A}" dt="2023-03-30T16:43:39.490" v="775" actId="1076"/>
          <ac:spMkLst>
            <pc:docMk/>
            <pc:sldMk cId="4201936030" sldId="282"/>
            <ac:spMk id="6" creationId="{037C4DC8-9DD7-47AD-FFAD-7D2F484907EF}"/>
          </ac:spMkLst>
        </pc:spChg>
        <pc:picChg chg="add mod">
          <ac:chgData name="Pam Crowder" userId="e5d83a44-6866-4944-b891-c9f3623e9f84" providerId="ADAL" clId="{8E1B9590-7577-4358-BF43-A7A23039FC8A}" dt="2023-03-30T16:42:09.760" v="668" actId="14861"/>
          <ac:picMkLst>
            <pc:docMk/>
            <pc:sldMk cId="4201936030" sldId="282"/>
            <ac:picMk id="5" creationId="{7B222A67-7C49-6AC8-05E4-1DA41CAA0FD6}"/>
          </ac:picMkLst>
        </pc:picChg>
      </pc:sldChg>
      <pc:sldChg chg="delSp new del mod">
        <pc:chgData name="Pam Crowder" userId="e5d83a44-6866-4944-b891-c9f3623e9f84" providerId="ADAL" clId="{8E1B9590-7577-4358-BF43-A7A23039FC8A}" dt="2023-03-31T15:20:26.379" v="3166" actId="47"/>
        <pc:sldMkLst>
          <pc:docMk/>
          <pc:sldMk cId="249882864" sldId="283"/>
        </pc:sldMkLst>
        <pc:spChg chg="del">
          <ac:chgData name="Pam Crowder" userId="e5d83a44-6866-4944-b891-c9f3623e9f84" providerId="ADAL" clId="{8E1B9590-7577-4358-BF43-A7A23039FC8A}" dt="2023-03-31T15:20:16.199" v="3163" actId="478"/>
          <ac:spMkLst>
            <pc:docMk/>
            <pc:sldMk cId="249882864" sldId="283"/>
            <ac:spMk id="2" creationId="{A0BD2EA0-3756-EAF0-861B-2F2F5F4FD609}"/>
          </ac:spMkLst>
        </pc:spChg>
        <pc:spChg chg="del">
          <ac:chgData name="Pam Crowder" userId="e5d83a44-6866-4944-b891-c9f3623e9f84" providerId="ADAL" clId="{8E1B9590-7577-4358-BF43-A7A23039FC8A}" dt="2023-03-31T15:20:17.301" v="3164" actId="478"/>
          <ac:spMkLst>
            <pc:docMk/>
            <pc:sldMk cId="249882864" sldId="283"/>
            <ac:spMk id="3" creationId="{B5E7FB7D-5CA7-C75C-BBE1-0E98BAC6016F}"/>
          </ac:spMkLst>
        </pc:spChg>
      </pc:sldChg>
      <pc:sldChg chg="addSp delSp modSp add mod">
        <pc:chgData name="Pam Crowder" userId="e5d83a44-6866-4944-b891-c9f3623e9f84" providerId="ADAL" clId="{8E1B9590-7577-4358-BF43-A7A23039FC8A}" dt="2023-03-31T16:34:43.616" v="3307" actId="14100"/>
        <pc:sldMkLst>
          <pc:docMk/>
          <pc:sldMk cId="1950857566" sldId="284"/>
        </pc:sldMkLst>
        <pc:spChg chg="del">
          <ac:chgData name="Pam Crowder" userId="e5d83a44-6866-4944-b891-c9f3623e9f84" providerId="ADAL" clId="{8E1B9590-7577-4358-BF43-A7A23039FC8A}" dt="2023-03-31T15:21:11.966" v="3169" actId="26606"/>
          <ac:spMkLst>
            <pc:docMk/>
            <pc:sldMk cId="1950857566" sldId="284"/>
            <ac:spMk id="65" creationId="{DA2E7C1E-2B5A-4BBA-AE51-1CD8C19309D7}"/>
          </ac:spMkLst>
        </pc:spChg>
        <pc:spChg chg="del">
          <ac:chgData name="Pam Crowder" userId="e5d83a44-6866-4944-b891-c9f3623e9f84" providerId="ADAL" clId="{8E1B9590-7577-4358-BF43-A7A23039FC8A}" dt="2023-03-31T15:21:11.966" v="3169" actId="26606"/>
          <ac:spMkLst>
            <pc:docMk/>
            <pc:sldMk cId="1950857566" sldId="284"/>
            <ac:spMk id="66" creationId="{43DF76B1-5174-4FAF-9D19-FFEE98426836}"/>
          </ac:spMkLst>
        </pc:spChg>
        <pc:spChg chg="add del">
          <ac:chgData name="Pam Crowder" userId="e5d83a44-6866-4944-b891-c9f3623e9f84" providerId="ADAL" clId="{8E1B9590-7577-4358-BF43-A7A23039FC8A}" dt="2023-03-31T15:21:53.924" v="3181" actId="26606"/>
          <ac:spMkLst>
            <pc:docMk/>
            <pc:sldMk cId="1950857566" sldId="284"/>
            <ac:spMk id="71" creationId="{AB8C311F-7253-4AED-9701-7FC0708C41C7}"/>
          </ac:spMkLst>
        </pc:spChg>
        <pc:spChg chg="add del">
          <ac:chgData name="Pam Crowder" userId="e5d83a44-6866-4944-b891-c9f3623e9f84" providerId="ADAL" clId="{8E1B9590-7577-4358-BF43-A7A23039FC8A}" dt="2023-03-31T15:21:53.924" v="3181" actId="26606"/>
          <ac:spMkLst>
            <pc:docMk/>
            <pc:sldMk cId="1950857566" sldId="284"/>
            <ac:spMk id="73" creationId="{E2384209-CB15-4CDF-9D31-C44FD9A3F20D}"/>
          </ac:spMkLst>
        </pc:spChg>
        <pc:spChg chg="add del">
          <ac:chgData name="Pam Crowder" userId="e5d83a44-6866-4944-b891-c9f3623e9f84" providerId="ADAL" clId="{8E1B9590-7577-4358-BF43-A7A23039FC8A}" dt="2023-03-31T15:21:53.924" v="3181" actId="26606"/>
          <ac:spMkLst>
            <pc:docMk/>
            <pc:sldMk cId="1950857566" sldId="284"/>
            <ac:spMk id="75" creationId="{2633B3B5-CC90-43F0-8714-D31D1F3F0209}"/>
          </ac:spMkLst>
        </pc:spChg>
        <pc:spChg chg="add del">
          <ac:chgData name="Pam Crowder" userId="e5d83a44-6866-4944-b891-c9f3623e9f84" providerId="ADAL" clId="{8E1B9590-7577-4358-BF43-A7A23039FC8A}" dt="2023-03-31T15:21:53.924" v="3181" actId="26606"/>
          <ac:spMkLst>
            <pc:docMk/>
            <pc:sldMk cId="1950857566" sldId="284"/>
            <ac:spMk id="77" creationId="{A8D57A06-A426-446D-B02C-A2DC6B62E45E}"/>
          </ac:spMkLst>
        </pc:spChg>
        <pc:spChg chg="add del">
          <ac:chgData name="Pam Crowder" userId="e5d83a44-6866-4944-b891-c9f3623e9f84" providerId="ADAL" clId="{8E1B9590-7577-4358-BF43-A7A23039FC8A}" dt="2023-03-31T15:21:40.082" v="3173" actId="26606"/>
          <ac:spMkLst>
            <pc:docMk/>
            <pc:sldMk cId="1950857566" sldId="284"/>
            <ac:spMk id="82" creationId="{AB8C311F-7253-4AED-9701-7FC0708C41C7}"/>
          </ac:spMkLst>
        </pc:spChg>
        <pc:spChg chg="add del">
          <ac:chgData name="Pam Crowder" userId="e5d83a44-6866-4944-b891-c9f3623e9f84" providerId="ADAL" clId="{8E1B9590-7577-4358-BF43-A7A23039FC8A}" dt="2023-03-31T15:21:40.082" v="3173" actId="26606"/>
          <ac:spMkLst>
            <pc:docMk/>
            <pc:sldMk cId="1950857566" sldId="284"/>
            <ac:spMk id="84" creationId="{FD073016-B734-483B-8953-5BADEE145112}"/>
          </ac:spMkLst>
        </pc:spChg>
        <pc:spChg chg="add del">
          <ac:chgData name="Pam Crowder" userId="e5d83a44-6866-4944-b891-c9f3623e9f84" providerId="ADAL" clId="{8E1B9590-7577-4358-BF43-A7A23039FC8A}" dt="2023-03-31T15:21:40.082" v="3173" actId="26606"/>
          <ac:spMkLst>
            <pc:docMk/>
            <pc:sldMk cId="1950857566" sldId="284"/>
            <ac:spMk id="86" creationId="{90A7EAB6-59D3-4325-8DE6-E0CA4009CE53}"/>
          </ac:spMkLst>
        </pc:spChg>
        <pc:spChg chg="add del">
          <ac:chgData name="Pam Crowder" userId="e5d83a44-6866-4944-b891-c9f3623e9f84" providerId="ADAL" clId="{8E1B9590-7577-4358-BF43-A7A23039FC8A}" dt="2023-03-31T15:21:40.082" v="3173" actId="26606"/>
          <ac:spMkLst>
            <pc:docMk/>
            <pc:sldMk cId="1950857566" sldId="284"/>
            <ac:spMk id="88" creationId="{A8D57A06-A426-446D-B02C-A2DC6B62E45E}"/>
          </ac:spMkLst>
        </pc:spChg>
        <pc:spChg chg="add del">
          <ac:chgData name="Pam Crowder" userId="e5d83a44-6866-4944-b891-c9f3623e9f84" providerId="ADAL" clId="{8E1B9590-7577-4358-BF43-A7A23039FC8A}" dt="2023-03-31T15:21:44.526" v="3175" actId="26606"/>
          <ac:spMkLst>
            <pc:docMk/>
            <pc:sldMk cId="1950857566" sldId="284"/>
            <ac:spMk id="98" creationId="{C7D023E4-8DE1-436E-9847-ED6A4B4B04FD}"/>
          </ac:spMkLst>
        </pc:spChg>
        <pc:spChg chg="add del">
          <ac:chgData name="Pam Crowder" userId="e5d83a44-6866-4944-b891-c9f3623e9f84" providerId="ADAL" clId="{8E1B9590-7577-4358-BF43-A7A23039FC8A}" dt="2023-03-31T15:21:44.526" v="3175" actId="26606"/>
          <ac:spMkLst>
            <pc:docMk/>
            <pc:sldMk cId="1950857566" sldId="284"/>
            <ac:spMk id="99" creationId="{8B2B1708-8CE4-4A20-94F5-55118AE2CBD7}"/>
          </ac:spMkLst>
        </pc:spChg>
        <pc:spChg chg="add del">
          <ac:chgData name="Pam Crowder" userId="e5d83a44-6866-4944-b891-c9f3623e9f84" providerId="ADAL" clId="{8E1B9590-7577-4358-BF43-A7A23039FC8A}" dt="2023-03-31T15:21:47.319" v="3177" actId="26606"/>
          <ac:spMkLst>
            <pc:docMk/>
            <pc:sldMk cId="1950857566" sldId="284"/>
            <ac:spMk id="103" creationId="{ED55A19D-297C-4231-AD1F-08EF9B4AA8F4}"/>
          </ac:spMkLst>
        </pc:spChg>
        <pc:spChg chg="add del">
          <ac:chgData name="Pam Crowder" userId="e5d83a44-6866-4944-b891-c9f3623e9f84" providerId="ADAL" clId="{8E1B9590-7577-4358-BF43-A7A23039FC8A}" dt="2023-03-31T15:21:47.319" v="3177" actId="26606"/>
          <ac:spMkLst>
            <pc:docMk/>
            <pc:sldMk cId="1950857566" sldId="284"/>
            <ac:spMk id="104" creationId="{EBAB6C56-3D38-4923-996E-BD474BBB91E9}"/>
          </ac:spMkLst>
        </pc:spChg>
        <pc:spChg chg="add del">
          <ac:chgData name="Pam Crowder" userId="e5d83a44-6866-4944-b891-c9f3623e9f84" providerId="ADAL" clId="{8E1B9590-7577-4358-BF43-A7A23039FC8A}" dt="2023-03-31T15:21:47.319" v="3177" actId="26606"/>
          <ac:spMkLst>
            <pc:docMk/>
            <pc:sldMk cId="1950857566" sldId="284"/>
            <ac:spMk id="105" creationId="{20CD21DB-082D-417D-A5AB-FC838AF9D944}"/>
          </ac:spMkLst>
        </pc:spChg>
        <pc:spChg chg="add del">
          <ac:chgData name="Pam Crowder" userId="e5d83a44-6866-4944-b891-c9f3623e9f84" providerId="ADAL" clId="{8E1B9590-7577-4358-BF43-A7A23039FC8A}" dt="2023-03-31T15:21:47.319" v="3177" actId="26606"/>
          <ac:spMkLst>
            <pc:docMk/>
            <pc:sldMk cId="1950857566" sldId="284"/>
            <ac:spMk id="106" creationId="{7BD8AB83-2763-4392-B4B9-049CDF1F6EA4}"/>
          </ac:spMkLst>
        </pc:spChg>
        <pc:spChg chg="add del">
          <ac:chgData name="Pam Crowder" userId="e5d83a44-6866-4944-b891-c9f3623e9f84" providerId="ADAL" clId="{8E1B9590-7577-4358-BF43-A7A23039FC8A}" dt="2023-03-31T15:21:47.319" v="3177" actId="26606"/>
          <ac:spMkLst>
            <pc:docMk/>
            <pc:sldMk cId="1950857566" sldId="284"/>
            <ac:spMk id="107" creationId="{480F071C-C35C-4CE1-8EE5-8ED96E2F4E25}"/>
          </ac:spMkLst>
        </pc:spChg>
        <pc:spChg chg="add del">
          <ac:chgData name="Pam Crowder" userId="e5d83a44-6866-4944-b891-c9f3623e9f84" providerId="ADAL" clId="{8E1B9590-7577-4358-BF43-A7A23039FC8A}" dt="2023-03-31T15:21:47.319" v="3177" actId="26606"/>
          <ac:spMkLst>
            <pc:docMk/>
            <pc:sldMk cId="1950857566" sldId="284"/>
            <ac:spMk id="108" creationId="{CD97FAB4-59E0-4E65-B50B-867B14D2A067}"/>
          </ac:spMkLst>
        </pc:spChg>
        <pc:spChg chg="add del">
          <ac:chgData name="Pam Crowder" userId="e5d83a44-6866-4944-b891-c9f3623e9f84" providerId="ADAL" clId="{8E1B9590-7577-4358-BF43-A7A23039FC8A}" dt="2023-03-31T15:21:47.319" v="3177" actId="26606"/>
          <ac:spMkLst>
            <pc:docMk/>
            <pc:sldMk cId="1950857566" sldId="284"/>
            <ac:spMk id="109" creationId="{0D578F4B-2751-4FC2-8853-FAC5C59139C1}"/>
          </ac:spMkLst>
        </pc:spChg>
        <pc:spChg chg="add del">
          <ac:chgData name="Pam Crowder" userId="e5d83a44-6866-4944-b891-c9f3623e9f84" providerId="ADAL" clId="{8E1B9590-7577-4358-BF43-A7A23039FC8A}" dt="2023-03-31T15:21:50.089" v="3179" actId="26606"/>
          <ac:spMkLst>
            <pc:docMk/>
            <pc:sldMk cId="1950857566" sldId="284"/>
            <ac:spMk id="111" creationId="{AB8C311F-7253-4AED-9701-7FC0708C41C7}"/>
          </ac:spMkLst>
        </pc:spChg>
        <pc:spChg chg="add del">
          <ac:chgData name="Pam Crowder" userId="e5d83a44-6866-4944-b891-c9f3623e9f84" providerId="ADAL" clId="{8E1B9590-7577-4358-BF43-A7A23039FC8A}" dt="2023-03-31T15:21:50.089" v="3179" actId="26606"/>
          <ac:spMkLst>
            <pc:docMk/>
            <pc:sldMk cId="1950857566" sldId="284"/>
            <ac:spMk id="112" creationId="{FD073016-B734-483B-8953-5BADEE145112}"/>
          </ac:spMkLst>
        </pc:spChg>
        <pc:spChg chg="add del">
          <ac:chgData name="Pam Crowder" userId="e5d83a44-6866-4944-b891-c9f3623e9f84" providerId="ADAL" clId="{8E1B9590-7577-4358-BF43-A7A23039FC8A}" dt="2023-03-31T15:21:50.089" v="3179" actId="26606"/>
          <ac:spMkLst>
            <pc:docMk/>
            <pc:sldMk cId="1950857566" sldId="284"/>
            <ac:spMk id="113" creationId="{90A7EAB6-59D3-4325-8DE6-E0CA4009CE53}"/>
          </ac:spMkLst>
        </pc:spChg>
        <pc:spChg chg="add del">
          <ac:chgData name="Pam Crowder" userId="e5d83a44-6866-4944-b891-c9f3623e9f84" providerId="ADAL" clId="{8E1B9590-7577-4358-BF43-A7A23039FC8A}" dt="2023-03-31T15:21:50.089" v="3179" actId="26606"/>
          <ac:spMkLst>
            <pc:docMk/>
            <pc:sldMk cId="1950857566" sldId="284"/>
            <ac:spMk id="114" creationId="{A8D57A06-A426-446D-B02C-A2DC6B62E45E}"/>
          </ac:spMkLst>
        </pc:spChg>
        <pc:spChg chg="add del">
          <ac:chgData name="Pam Crowder" userId="e5d83a44-6866-4944-b891-c9f3623e9f84" providerId="ADAL" clId="{8E1B9590-7577-4358-BF43-A7A23039FC8A}" dt="2023-03-31T15:21:53.924" v="3181" actId="26606"/>
          <ac:spMkLst>
            <pc:docMk/>
            <pc:sldMk cId="1950857566" sldId="284"/>
            <ac:spMk id="116" creationId="{AB8C311F-7253-4AED-9701-7FC0708C41C7}"/>
          </ac:spMkLst>
        </pc:spChg>
        <pc:spChg chg="add del">
          <ac:chgData name="Pam Crowder" userId="e5d83a44-6866-4944-b891-c9f3623e9f84" providerId="ADAL" clId="{8E1B9590-7577-4358-BF43-A7A23039FC8A}" dt="2023-03-31T15:21:53.924" v="3181" actId="26606"/>
          <ac:spMkLst>
            <pc:docMk/>
            <pc:sldMk cId="1950857566" sldId="284"/>
            <ac:spMk id="117" creationId="{E2384209-CB15-4CDF-9D31-C44FD9A3F20D}"/>
          </ac:spMkLst>
        </pc:spChg>
        <pc:spChg chg="add del">
          <ac:chgData name="Pam Crowder" userId="e5d83a44-6866-4944-b891-c9f3623e9f84" providerId="ADAL" clId="{8E1B9590-7577-4358-BF43-A7A23039FC8A}" dt="2023-03-31T15:21:53.924" v="3181" actId="26606"/>
          <ac:spMkLst>
            <pc:docMk/>
            <pc:sldMk cId="1950857566" sldId="284"/>
            <ac:spMk id="118" creationId="{2633B3B5-CC90-43F0-8714-D31D1F3F0209}"/>
          </ac:spMkLst>
        </pc:spChg>
        <pc:spChg chg="add del">
          <ac:chgData name="Pam Crowder" userId="e5d83a44-6866-4944-b891-c9f3623e9f84" providerId="ADAL" clId="{8E1B9590-7577-4358-BF43-A7A23039FC8A}" dt="2023-03-31T15:21:53.924" v="3181" actId="26606"/>
          <ac:spMkLst>
            <pc:docMk/>
            <pc:sldMk cId="1950857566" sldId="284"/>
            <ac:spMk id="119" creationId="{A8D57A06-A426-446D-B02C-A2DC6B62E45E}"/>
          </ac:spMkLst>
        </pc:spChg>
        <pc:grpChg chg="add del">
          <ac:chgData name="Pam Crowder" userId="e5d83a44-6866-4944-b891-c9f3623e9f84" providerId="ADAL" clId="{8E1B9590-7577-4358-BF43-A7A23039FC8A}" dt="2023-03-31T15:21:44.526" v="3175" actId="26606"/>
          <ac:grpSpMkLst>
            <pc:docMk/>
            <pc:sldMk cId="1950857566" sldId="284"/>
            <ac:grpSpMk id="90" creationId="{43F5E015-E085-4624-B431-B42414448684}"/>
          </ac:grpSpMkLst>
        </pc:grpChg>
        <pc:grpChg chg="add del">
          <ac:chgData name="Pam Crowder" userId="e5d83a44-6866-4944-b891-c9f3623e9f84" providerId="ADAL" clId="{8E1B9590-7577-4358-BF43-A7A23039FC8A}" dt="2023-03-31T15:21:44.526" v="3175" actId="26606"/>
          <ac:grpSpMkLst>
            <pc:docMk/>
            <pc:sldMk cId="1950857566" sldId="284"/>
            <ac:grpSpMk id="100" creationId="{EC2D6DD8-FAD6-401D-9DE6-71DD04C980F3}"/>
          </ac:grpSpMkLst>
        </pc:grpChg>
        <pc:picChg chg="add mod">
          <ac:chgData name="Pam Crowder" userId="e5d83a44-6866-4944-b891-c9f3623e9f84" providerId="ADAL" clId="{8E1B9590-7577-4358-BF43-A7A23039FC8A}" dt="2023-03-31T16:34:43.616" v="3307" actId="14100"/>
          <ac:picMkLst>
            <pc:docMk/>
            <pc:sldMk cId="1950857566" sldId="284"/>
            <ac:picMk id="2" creationId="{F97AC903-AC45-B7E8-668D-D92FB79D1030}"/>
          </ac:picMkLst>
        </pc:picChg>
        <pc:picChg chg="del">
          <ac:chgData name="Pam Crowder" userId="e5d83a44-6866-4944-b891-c9f3623e9f84" providerId="ADAL" clId="{8E1B9590-7577-4358-BF43-A7A23039FC8A}" dt="2023-03-31T15:20:30.222" v="3167" actId="478"/>
          <ac:picMkLst>
            <pc:docMk/>
            <pc:sldMk cId="1950857566" sldId="284"/>
            <ac:picMk id="3" creationId="{B65F0D72-9A9E-87AC-4CDD-D89093873F1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1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5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5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0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2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1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7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6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37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7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0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50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65F0D72-9A9E-87AC-4CDD-D89093873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5" y="341285"/>
            <a:ext cx="5608610" cy="56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40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group of people in a boat&#10;&#10;Description automatically generated with low confidence">
            <a:extLst>
              <a:ext uri="{FF2B5EF4-FFF2-40B4-BE49-F238E27FC236}">
                <a16:creationId xmlns:a16="http://schemas.microsoft.com/office/drawing/2014/main" id="{5ACB4548-3BAB-0A85-ED72-2396985AA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2" y="60456"/>
            <a:ext cx="8853475" cy="4980080"/>
          </a:xfr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31C8A1-BA90-FA75-A864-981407AFA95D}"/>
              </a:ext>
            </a:extLst>
          </p:cNvPr>
          <p:cNvSpPr txBox="1"/>
          <p:nvPr/>
        </p:nvSpPr>
        <p:spPr>
          <a:xfrm>
            <a:off x="1042870" y="5267246"/>
            <a:ext cx="722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boat was already a long way from land when Jesus came down from the mountain.</a:t>
            </a:r>
          </a:p>
        </p:txBody>
      </p:sp>
    </p:spTree>
    <p:extLst>
      <p:ext uri="{BB962C8B-B14F-4D97-AF65-F5344CB8AC3E}">
        <p14:creationId xmlns:p14="http://schemas.microsoft.com/office/powerpoint/2010/main" val="4069540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33E0DD59-5886-81D6-DEB0-B97619195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0" y="105797"/>
            <a:ext cx="8901240" cy="5006947"/>
          </a:xfr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C80EB1-4996-D9B8-62CE-701ECE6C911F}"/>
              </a:ext>
            </a:extLst>
          </p:cNvPr>
          <p:cNvSpPr txBox="1"/>
          <p:nvPr/>
        </p:nvSpPr>
        <p:spPr>
          <a:xfrm>
            <a:off x="1095770" y="5289917"/>
            <a:ext cx="6740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Suddenly a great storm arose, and the disciples were being pounded by the waves. </a:t>
            </a:r>
          </a:p>
        </p:txBody>
      </p:sp>
    </p:spTree>
    <p:extLst>
      <p:ext uri="{BB962C8B-B14F-4D97-AF65-F5344CB8AC3E}">
        <p14:creationId xmlns:p14="http://schemas.microsoft.com/office/powerpoint/2010/main" val="3716363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4CFACBF-588C-C854-191A-3D9DA011C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6" y="90685"/>
            <a:ext cx="8717448" cy="4903565"/>
          </a:xfr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E54476-D372-E21E-D5C9-5CE879D6D424}"/>
              </a:ext>
            </a:extLst>
          </p:cNvPr>
          <p:cNvSpPr txBox="1"/>
          <p:nvPr/>
        </p:nvSpPr>
        <p:spPr>
          <a:xfrm>
            <a:off x="513878" y="5221904"/>
            <a:ext cx="8274942" cy="141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Shortly before dawn Jesus went out to them walking on the water. The disciples saw Him and were terrified. “It’s a ghost!” they said.</a:t>
            </a:r>
          </a:p>
        </p:txBody>
      </p:sp>
    </p:spTree>
    <p:extLst>
      <p:ext uri="{BB962C8B-B14F-4D97-AF65-F5344CB8AC3E}">
        <p14:creationId xmlns:p14="http://schemas.microsoft.com/office/powerpoint/2010/main" val="3895800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stick&#10;&#10;Description automatically generated with low confidence">
            <a:extLst>
              <a:ext uri="{FF2B5EF4-FFF2-40B4-BE49-F238E27FC236}">
                <a16:creationId xmlns:a16="http://schemas.microsoft.com/office/drawing/2014/main" id="{22889FF1-C2E4-1A28-87CB-77B6CBD19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9" y="72394"/>
            <a:ext cx="8805381" cy="4953027"/>
          </a:xfr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F739C4-EE6B-64AB-79B1-7A163A994346}"/>
              </a:ext>
            </a:extLst>
          </p:cNvPr>
          <p:cNvSpPr txBox="1"/>
          <p:nvPr/>
        </p:nvSpPr>
        <p:spPr>
          <a:xfrm>
            <a:off x="1333814" y="5229461"/>
            <a:ext cx="6476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“Lord is it You?” Peter asked. “If it is call to me to come to You on the water.”</a:t>
            </a:r>
          </a:p>
        </p:txBody>
      </p:sp>
    </p:spTree>
    <p:extLst>
      <p:ext uri="{BB962C8B-B14F-4D97-AF65-F5344CB8AC3E}">
        <p14:creationId xmlns:p14="http://schemas.microsoft.com/office/powerpoint/2010/main" val="3810320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B163BC73-15FE-0EB5-9539-D6CE7ED55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2" y="72395"/>
            <a:ext cx="8912856" cy="5013482"/>
          </a:xfr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933D54-68CD-D400-B61A-66DC198A17D1}"/>
              </a:ext>
            </a:extLst>
          </p:cNvPr>
          <p:cNvSpPr txBox="1"/>
          <p:nvPr/>
        </p:nvSpPr>
        <p:spPr>
          <a:xfrm>
            <a:off x="1125997" y="5214347"/>
            <a:ext cx="6733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“Come.” Jesus said. And Peter stepped out of the boat and walked on the water to Jesus. </a:t>
            </a:r>
          </a:p>
        </p:txBody>
      </p:sp>
    </p:spTree>
    <p:extLst>
      <p:ext uri="{BB962C8B-B14F-4D97-AF65-F5344CB8AC3E}">
        <p14:creationId xmlns:p14="http://schemas.microsoft.com/office/powerpoint/2010/main" val="1027121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49FFD02A-BEC0-2618-A18B-DA373582B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9" y="72395"/>
            <a:ext cx="8954502" cy="5036907"/>
          </a:xfr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CBA1D-6E07-ED38-6D4E-735D1D9FBBA7}"/>
              </a:ext>
            </a:extLst>
          </p:cNvPr>
          <p:cNvSpPr txBox="1"/>
          <p:nvPr/>
        </p:nvSpPr>
        <p:spPr>
          <a:xfrm>
            <a:off x="1091990" y="5282360"/>
            <a:ext cx="6960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When Peter saw the wind and waves, he was afraid and began to sink.</a:t>
            </a:r>
          </a:p>
        </p:txBody>
      </p:sp>
    </p:spTree>
    <p:extLst>
      <p:ext uri="{BB962C8B-B14F-4D97-AF65-F5344CB8AC3E}">
        <p14:creationId xmlns:p14="http://schemas.microsoft.com/office/powerpoint/2010/main" val="384978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BB9723-A01E-BF61-9D04-592F9AD55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2" y="87510"/>
            <a:ext cx="8966596" cy="5043710"/>
          </a:xfr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5C2548-ACB4-1BA6-1B14-4B9A5BCE9C48}"/>
              </a:ext>
            </a:extLst>
          </p:cNvPr>
          <p:cNvSpPr txBox="1"/>
          <p:nvPr/>
        </p:nvSpPr>
        <p:spPr>
          <a:xfrm>
            <a:off x="1602089" y="5373045"/>
            <a:ext cx="5939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He cried out, “Lord, save me!”</a:t>
            </a:r>
          </a:p>
        </p:txBody>
      </p:sp>
    </p:spTree>
    <p:extLst>
      <p:ext uri="{BB962C8B-B14F-4D97-AF65-F5344CB8AC3E}">
        <p14:creationId xmlns:p14="http://schemas.microsoft.com/office/powerpoint/2010/main" val="4098355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A8939691-36A3-C967-0A5C-A3CF60854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2" y="83128"/>
            <a:ext cx="8947515" cy="5032977"/>
          </a:xfr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655CE6-E8CB-6F79-B590-118055663890}"/>
              </a:ext>
            </a:extLst>
          </p:cNvPr>
          <p:cNvSpPr txBox="1"/>
          <p:nvPr/>
        </p:nvSpPr>
        <p:spPr>
          <a:xfrm>
            <a:off x="324952" y="5297474"/>
            <a:ext cx="8615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Right away Jesus reached out His hand and caught him. “Your faith is so small He said, why did you doubt me?”</a:t>
            </a:r>
          </a:p>
        </p:txBody>
      </p:sp>
    </p:spTree>
    <p:extLst>
      <p:ext uri="{BB962C8B-B14F-4D97-AF65-F5344CB8AC3E}">
        <p14:creationId xmlns:p14="http://schemas.microsoft.com/office/powerpoint/2010/main" val="4025263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56F9D247-2966-F8F4-2D9A-8551D30F3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20" y="-1"/>
            <a:ext cx="9143980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A3857A-3468-CDD5-0647-CE14AAA2A75C}"/>
              </a:ext>
            </a:extLst>
          </p:cNvPr>
          <p:cNvSpPr txBox="1"/>
          <p:nvPr/>
        </p:nvSpPr>
        <p:spPr>
          <a:xfrm>
            <a:off x="219075" y="5317251"/>
            <a:ext cx="8705850" cy="817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We can read what He tells us in His word, the Bible.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171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60074C-0053-1231-7D8B-5B281DAE31CD}"/>
              </a:ext>
            </a:extLst>
          </p:cNvPr>
          <p:cNvSpPr txBox="1"/>
          <p:nvPr/>
        </p:nvSpPr>
        <p:spPr>
          <a:xfrm>
            <a:off x="60456" y="2391194"/>
            <a:ext cx="3922177" cy="18105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ea typeface="+mj-ea"/>
                <a:cs typeface="+mj-cs"/>
              </a:rPr>
              <a:t>We can pray to Him when we feel worried or fearful.</a:t>
            </a:r>
          </a:p>
        </p:txBody>
      </p:sp>
      <p:sp>
        <p:nvSpPr>
          <p:cNvPr id="5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D31D7A55-4E53-5D9E-4965-96749A107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r="30415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263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C903-AC45-B7E8-668D-D92FB79D1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3" r="-1" b="-1"/>
          <a:stretch/>
        </p:blipFill>
        <p:spPr>
          <a:xfrm>
            <a:off x="961137" y="737493"/>
            <a:ext cx="7313806" cy="51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7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close-up of hands holding each other&#10;&#10;Description automatically generated with medium confidence">
            <a:extLst>
              <a:ext uri="{FF2B5EF4-FFF2-40B4-BE49-F238E27FC236}">
                <a16:creationId xmlns:a16="http://schemas.microsoft.com/office/drawing/2014/main" id="{40FEAA0A-89A2-4C6C-F7A3-1DA00BED5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5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7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CE6012-F6F6-74A5-D5BB-52529AE6E1B8}"/>
              </a:ext>
            </a:extLst>
          </p:cNvPr>
          <p:cNvSpPr txBox="1"/>
          <p:nvPr/>
        </p:nvSpPr>
        <p:spPr>
          <a:xfrm>
            <a:off x="3267187" y="4777739"/>
            <a:ext cx="5496956" cy="1385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/>
              <a:t>We can ask the Holy Spirit to help us be brave.</a:t>
            </a:r>
          </a:p>
        </p:txBody>
      </p:sp>
    </p:spTree>
    <p:extLst>
      <p:ext uri="{BB962C8B-B14F-4D97-AF65-F5344CB8AC3E}">
        <p14:creationId xmlns:p14="http://schemas.microsoft.com/office/powerpoint/2010/main" val="2414931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46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48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9144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D35BF-DE78-D2BB-BBB9-AFD6908FA50F}"/>
              </a:ext>
            </a:extLst>
          </p:cNvPr>
          <p:cNvSpPr txBox="1"/>
          <p:nvPr/>
        </p:nvSpPr>
        <p:spPr>
          <a:xfrm>
            <a:off x="799260" y="5038725"/>
            <a:ext cx="7545480" cy="1455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We can go to church and listen to what God says through our Pastors and teachers.</a:t>
            </a:r>
          </a:p>
        </p:txBody>
      </p:sp>
      <p:pic>
        <p:nvPicPr>
          <p:cNvPr id="7" name="Content Placeholder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4BD8334-DE31-C6F9-8D8B-F2CC3F762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4"/>
          <a:stretch/>
        </p:blipFill>
        <p:spPr>
          <a:xfrm>
            <a:off x="20" y="10"/>
            <a:ext cx="9143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0909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FCDEF800-0EB2-4A17-0A14-2C3519255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7" y="77775"/>
            <a:ext cx="8822686" cy="4962761"/>
          </a:xfr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CD1DC4-E7B2-5BCA-1845-4D98E9BF8512}"/>
              </a:ext>
            </a:extLst>
          </p:cNvPr>
          <p:cNvSpPr txBox="1"/>
          <p:nvPr/>
        </p:nvSpPr>
        <p:spPr>
          <a:xfrm>
            <a:off x="160657" y="5267246"/>
            <a:ext cx="8885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When Peter was sinking, Jesus was Peter’s life preserver. He pulled Peter out of the water. Jesus is also our life preserver.</a:t>
            </a:r>
          </a:p>
        </p:txBody>
      </p:sp>
    </p:spTree>
    <p:extLst>
      <p:ext uri="{BB962C8B-B14F-4D97-AF65-F5344CB8AC3E}">
        <p14:creationId xmlns:p14="http://schemas.microsoft.com/office/powerpoint/2010/main" val="4106140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water, sky, outdoor&#10;&#10;Description automatically generated">
            <a:extLst>
              <a:ext uri="{FF2B5EF4-FFF2-40B4-BE49-F238E27FC236}">
                <a16:creationId xmlns:a16="http://schemas.microsoft.com/office/drawing/2014/main" id="{89E0E4E0-39C1-FDC8-5874-B000CF0FD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9" y="57281"/>
            <a:ext cx="8751641" cy="4922798"/>
          </a:xfr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9A191B-07FA-0BBC-CBC4-4823A4DDB1D3}"/>
              </a:ext>
            </a:extLst>
          </p:cNvPr>
          <p:cNvSpPr txBox="1"/>
          <p:nvPr/>
        </p:nvSpPr>
        <p:spPr>
          <a:xfrm>
            <a:off x="513878" y="5085878"/>
            <a:ext cx="8320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Bible says, when they climbed into the boat the wind died down. Then those in the boat worshiped Jesus. They said, “You really are the Son of God!”</a:t>
            </a:r>
          </a:p>
        </p:txBody>
      </p:sp>
    </p:spTree>
    <p:extLst>
      <p:ext uri="{BB962C8B-B14F-4D97-AF65-F5344CB8AC3E}">
        <p14:creationId xmlns:p14="http://schemas.microsoft.com/office/powerpoint/2010/main" val="2338125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FCAB15-5147-7EBA-FF94-A9AA3084FF78}"/>
              </a:ext>
            </a:extLst>
          </p:cNvPr>
          <p:cNvSpPr txBox="1"/>
          <p:nvPr/>
        </p:nvSpPr>
        <p:spPr>
          <a:xfrm>
            <a:off x="0" y="1610062"/>
            <a:ext cx="3831412" cy="2183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ea typeface="+mj-ea"/>
                <a:cs typeface="+mj-cs"/>
              </a:rPr>
              <a:t>We can worship Jesus by singing to Him…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erson and person raising their hands&#10;&#10;Description automatically generated with low confidence">
            <a:extLst>
              <a:ext uri="{FF2B5EF4-FFF2-40B4-BE49-F238E27FC236}">
                <a16:creationId xmlns:a16="http://schemas.microsoft.com/office/drawing/2014/main" id="{3ED27A62-B721-D0D8-D227-0E730C6F6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r="2930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8231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EEB3C9-B4E2-DC12-8E65-BF962762C470}"/>
              </a:ext>
            </a:extLst>
          </p:cNvPr>
          <p:cNvSpPr txBox="1"/>
          <p:nvPr/>
        </p:nvSpPr>
        <p:spPr>
          <a:xfrm>
            <a:off x="6950931" y="2023110"/>
            <a:ext cx="1852218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ea typeface="+mj-ea"/>
                <a:cs typeface="+mj-cs"/>
              </a:rPr>
              <a:t>Praying to Him…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361045" y="245695"/>
            <a:ext cx="1715478" cy="64375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563" y="664308"/>
            <a:ext cx="6061974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372DFCA7-6C52-0C89-37A0-944A4CFA4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3" r="6194" b="1"/>
          <a:stretch/>
        </p:blipFill>
        <p:spPr>
          <a:xfrm>
            <a:off x="1245864" y="858525"/>
            <a:ext cx="4032356" cy="521190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47951" y="3411145"/>
            <a:ext cx="1719072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45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C68A78F-6168-06E6-C9EE-77B1CB034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t="9091" r="1685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162366-1E6D-D6E5-539B-BA2D46D8D9A4}"/>
              </a:ext>
            </a:extLst>
          </p:cNvPr>
          <p:cNvSpPr txBox="1"/>
          <p:nvPr/>
        </p:nvSpPr>
        <p:spPr>
          <a:xfrm>
            <a:off x="323850" y="5383865"/>
            <a:ext cx="6750322" cy="769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ea typeface="+mj-ea"/>
                <a:cs typeface="+mj-cs"/>
              </a:rPr>
              <a:t>…or reading our Bible. </a:t>
            </a:r>
          </a:p>
        </p:txBody>
      </p:sp>
    </p:spTree>
    <p:extLst>
      <p:ext uri="{BB962C8B-B14F-4D97-AF65-F5344CB8AC3E}">
        <p14:creationId xmlns:p14="http://schemas.microsoft.com/office/powerpoint/2010/main" val="395740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812B305-223F-9428-65F1-BBDE7A001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2345619"/>
            <a:ext cx="7735712" cy="4351338"/>
          </a:xfrm>
          <a:effectLst>
            <a:softEdge rad="76200"/>
          </a:effectLst>
        </p:spPr>
      </p:pic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C0C419B-9BF8-E036-683F-F2B1A5D09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5" y="169949"/>
            <a:ext cx="3852025" cy="216676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76551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, watercraft, transport, sky&#10;&#10;Description automatically generated">
            <a:extLst>
              <a:ext uri="{FF2B5EF4-FFF2-40B4-BE49-F238E27FC236}">
                <a16:creationId xmlns:a16="http://schemas.microsoft.com/office/drawing/2014/main" id="{587920B4-CB3B-CBCB-9E02-E571759DB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4" y="52899"/>
            <a:ext cx="8759431" cy="4927180"/>
          </a:xfr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7B2454-8542-4460-C3DE-E2005A3BC050}"/>
              </a:ext>
            </a:extLst>
          </p:cNvPr>
          <p:cNvSpPr txBox="1"/>
          <p:nvPr/>
        </p:nvSpPr>
        <p:spPr>
          <a:xfrm>
            <a:off x="545785" y="5191676"/>
            <a:ext cx="8052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On day 1, Jesus called Peter out of his boat from being a simple fisherman to become a fisher of men.</a:t>
            </a:r>
          </a:p>
        </p:txBody>
      </p:sp>
    </p:spTree>
    <p:extLst>
      <p:ext uri="{BB962C8B-B14F-4D97-AF65-F5344CB8AC3E}">
        <p14:creationId xmlns:p14="http://schemas.microsoft.com/office/powerpoint/2010/main" val="1145042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men wearing robes&#10;&#10;Description automatically generated with low confidence">
            <a:extLst>
              <a:ext uri="{FF2B5EF4-FFF2-40B4-BE49-F238E27FC236}">
                <a16:creationId xmlns:a16="http://schemas.microsoft.com/office/drawing/2014/main" id="{7B222A67-7C49-6AC8-05E4-1DA41CAA0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9" y="105483"/>
            <a:ext cx="8840601" cy="4972838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C4DC8-9DD7-47AD-FFAD-7D2F484907EF}"/>
              </a:ext>
            </a:extLst>
          </p:cNvPr>
          <p:cNvSpPr txBox="1"/>
          <p:nvPr/>
        </p:nvSpPr>
        <p:spPr>
          <a:xfrm>
            <a:off x="1110882" y="5199232"/>
            <a:ext cx="6695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By faith, Peter answered the call and left everything behind to follow Jesus.</a:t>
            </a:r>
          </a:p>
        </p:txBody>
      </p:sp>
    </p:spTree>
    <p:extLst>
      <p:ext uri="{BB962C8B-B14F-4D97-AF65-F5344CB8AC3E}">
        <p14:creationId xmlns:p14="http://schemas.microsoft.com/office/powerpoint/2010/main" val="420193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water, sky, outdoor&#10;&#10;Description automatically generated">
            <a:extLst>
              <a:ext uri="{FF2B5EF4-FFF2-40B4-BE49-F238E27FC236}">
                <a16:creationId xmlns:a16="http://schemas.microsoft.com/office/drawing/2014/main" id="{110C56D6-0239-4146-9E74-208AD0CC9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" y="29892"/>
            <a:ext cx="8966060" cy="5043409"/>
          </a:xfr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D7287D-CAC1-3FC0-ED23-D1FF039612ED}"/>
              </a:ext>
            </a:extLst>
          </p:cNvPr>
          <p:cNvSpPr txBox="1"/>
          <p:nvPr/>
        </p:nvSpPr>
        <p:spPr>
          <a:xfrm>
            <a:off x="347623" y="5163503"/>
            <a:ext cx="86184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Jesus made the disciples get into the boat after a couple long days of teaching and healing people.  He had them go on ahead of him to the other side of the Sea of Galilee.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987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, outdoor, sunset, dark&#10;&#10;Description automatically generated">
            <a:extLst>
              <a:ext uri="{FF2B5EF4-FFF2-40B4-BE49-F238E27FC236}">
                <a16:creationId xmlns:a16="http://schemas.microsoft.com/office/drawing/2014/main" id="{B903A3D9-F809-4C47-EB0E-9B6DFCB84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9"/>
          <a:stretch/>
        </p:blipFill>
        <p:spPr>
          <a:xfrm>
            <a:off x="211597" y="75571"/>
            <a:ext cx="8720805" cy="4980079"/>
          </a:xfr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BDA8DD-328D-BEB3-AD03-F1E5ED5485BA}"/>
              </a:ext>
            </a:extLst>
          </p:cNvPr>
          <p:cNvSpPr txBox="1"/>
          <p:nvPr/>
        </p:nvSpPr>
        <p:spPr>
          <a:xfrm>
            <a:off x="740589" y="5244575"/>
            <a:ext cx="8063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Jesus went up on a mountainside by Himself to pray. He needed to be alone with His Father.</a:t>
            </a:r>
          </a:p>
        </p:txBody>
      </p:sp>
    </p:spTree>
    <p:extLst>
      <p:ext uri="{BB962C8B-B14F-4D97-AF65-F5344CB8AC3E}">
        <p14:creationId xmlns:p14="http://schemas.microsoft.com/office/powerpoint/2010/main" val="2871581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7E511-24E6-C9B5-0C40-49D06A679AA5}"/>
              </a:ext>
            </a:extLst>
          </p:cNvPr>
          <p:cNvSpPr txBox="1"/>
          <p:nvPr/>
        </p:nvSpPr>
        <p:spPr>
          <a:xfrm>
            <a:off x="3294619" y="4686984"/>
            <a:ext cx="5847095" cy="159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ea typeface="+mj-ea"/>
                <a:cs typeface="+mj-cs"/>
              </a:rPr>
              <a:t>Prayer is a way we can talk to God</a:t>
            </a:r>
          </a:p>
        </p:txBody>
      </p:sp>
      <p:pic>
        <p:nvPicPr>
          <p:cNvPr id="27" name="Content Placeholder 2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D4AA8B4-BB3A-1223-0688-E9349D121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37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close-up of a baby's feet&#10;&#10;Description automatically generated with medium confidence">
            <a:extLst>
              <a:ext uri="{FF2B5EF4-FFF2-40B4-BE49-F238E27FC236}">
                <a16:creationId xmlns:a16="http://schemas.microsoft.com/office/drawing/2014/main" id="{D6BEBC57-426F-0888-8075-52661E93C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8" r="1" b="1"/>
          <a:stretch/>
        </p:blipFill>
        <p:spPr>
          <a:xfrm>
            <a:off x="-2284" y="10"/>
            <a:ext cx="72522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76916C-BA6F-DC69-179B-720DAF11F66A}"/>
              </a:ext>
            </a:extLst>
          </p:cNvPr>
          <p:cNvSpPr txBox="1"/>
          <p:nvPr/>
        </p:nvSpPr>
        <p:spPr>
          <a:xfrm>
            <a:off x="4451089" y="891730"/>
            <a:ext cx="4813824" cy="1602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We can find a place to be alone with God without other distractions.</a:t>
            </a:r>
          </a:p>
        </p:txBody>
      </p:sp>
    </p:spTree>
    <p:extLst>
      <p:ext uri="{BB962C8B-B14F-4D97-AF65-F5344CB8AC3E}">
        <p14:creationId xmlns:p14="http://schemas.microsoft.com/office/powerpoint/2010/main" val="3251927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ED124-5D7B-7D71-983D-EB1A7A768096}"/>
              </a:ext>
            </a:extLst>
          </p:cNvPr>
          <p:cNvSpPr txBox="1"/>
          <p:nvPr/>
        </p:nvSpPr>
        <p:spPr>
          <a:xfrm>
            <a:off x="96413" y="2969706"/>
            <a:ext cx="3790950" cy="1930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and what He wants to do in our lives.</a:t>
            </a:r>
          </a:p>
        </p:txBody>
      </p:sp>
      <p:pic>
        <p:nvPicPr>
          <p:cNvPr id="7" name="Content Placeholder 6" descr="A picture containing person&#10;&#10;Description automatically generated">
            <a:extLst>
              <a:ext uri="{FF2B5EF4-FFF2-40B4-BE49-F238E27FC236}">
                <a16:creationId xmlns:a16="http://schemas.microsoft.com/office/drawing/2014/main" id="{CEA4B920-14C9-473C-EA19-1F3E32A7F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6" r="6916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119260-8435-0B81-FE82-A54FFB2B54CB}"/>
              </a:ext>
            </a:extLst>
          </p:cNvPr>
          <p:cNvSpPr txBox="1"/>
          <p:nvPr/>
        </p:nvSpPr>
        <p:spPr>
          <a:xfrm>
            <a:off x="240602" y="1145352"/>
            <a:ext cx="35025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We can talk to Him about our day </a:t>
            </a:r>
          </a:p>
        </p:txBody>
      </p:sp>
    </p:spTree>
    <p:extLst>
      <p:ext uri="{BB962C8B-B14F-4D97-AF65-F5344CB8AC3E}">
        <p14:creationId xmlns:p14="http://schemas.microsoft.com/office/powerpoint/2010/main" val="2362080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0C355119B12242A727063209D2F209" ma:contentTypeVersion="17" ma:contentTypeDescription="Create a new document." ma:contentTypeScope="" ma:versionID="296def10015a15e0b346d7bb3ba2fa90">
  <xsd:schema xmlns:xsd="http://www.w3.org/2001/XMLSchema" xmlns:xs="http://www.w3.org/2001/XMLSchema" xmlns:p="http://schemas.microsoft.com/office/2006/metadata/properties" xmlns:ns2="b06fe40a-77c2-4ab4-99ca-3bd18133f989" xmlns:ns3="b487f454-bfe8-47f0-a04b-9215afc6300a" targetNamespace="http://schemas.microsoft.com/office/2006/metadata/properties" ma:root="true" ma:fieldsID="4561c43d8a704331dc7bee52d2380de5" ns2:_="" ns3:_="">
    <xsd:import namespace="b06fe40a-77c2-4ab4-99ca-3bd18133f989"/>
    <xsd:import namespace="b487f454-bfe8-47f0-a04b-9215afc6300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dateandtime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fe40a-77c2-4ab4-99ca-3bd18133f9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fa61ff5-66c0-4ca2-98a9-a57f6b9ad261}" ma:internalName="TaxCatchAll" ma:showField="CatchAllData" ma:web="b06fe40a-77c2-4ab4-99ca-3bd18133f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7f454-bfe8-47f0-a04b-9215afc63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c7f4c88-bb7d-4ab1-b47e-28a7ad60f9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b487f454-bfe8-47f0-a04b-9215afc6300a" xsi:nil="true"/>
    <TaxCatchAll xmlns="b06fe40a-77c2-4ab4-99ca-3bd18133f989" xsi:nil="true"/>
    <lcf76f155ced4ddcb4097134ff3c332f xmlns="b487f454-bfe8-47f0-a04b-9215afc6300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E6A77-730F-4C15-B132-A5F060FA5E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6fe40a-77c2-4ab4-99ca-3bd18133f989"/>
    <ds:schemaRef ds:uri="b487f454-bfe8-47f0-a04b-9215afc630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DC110E-0C24-4049-8FBC-3D9EC3E7A129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b487f454-bfe8-47f0-a04b-9215afc6300a"/>
    <ds:schemaRef ds:uri="http://schemas.openxmlformats.org/package/2006/metadata/core-properties"/>
    <ds:schemaRef ds:uri="b06fe40a-77c2-4ab4-99ca-3bd18133f989"/>
  </ds:schemaRefs>
</ds:datastoreItem>
</file>

<file path=customXml/itemProps3.xml><?xml version="1.0" encoding="utf-8"?>
<ds:datastoreItem xmlns:ds="http://schemas.openxmlformats.org/officeDocument/2006/customXml" ds:itemID="{E6D37F45-9BBF-4B97-94AD-C021142FB4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460</TotalTime>
  <Words>430</Words>
  <Application>Microsoft Office PowerPoint</Application>
  <PresentationFormat>On-screen Show (4:3)</PresentationFormat>
  <Paragraphs>25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Crowder</dc:creator>
  <cp:lastModifiedBy>Pam Crowder</cp:lastModifiedBy>
  <cp:revision>1</cp:revision>
  <dcterms:created xsi:type="dcterms:W3CDTF">2023-03-29T19:24:42Z</dcterms:created>
  <dcterms:modified xsi:type="dcterms:W3CDTF">2023-03-31T18:36:05Z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0x0101004F0C355119B12242A727063209D2F209</vt:lpwstr>
  </property>
  <property fmtid="{D5CDD505-2E9C-101B-9397-08002B2CF9AE}" pid="3" name="MediaServiceImageTags">
    <vt:lpwstr/>
  </property>
</Properties>
</file>