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3" r:id="rId5"/>
    <p:sldId id="28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1" r:id="rId20"/>
    <p:sldId id="27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70"/>
    <a:srgbClr val="EDB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57BD8-D4AB-4E71-888D-4DC1D33685E1}" v="109" dt="2023-03-31T18:35:3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102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e5d83a44-6866-4944-b891-c9f3623e9f84" providerId="ADAL" clId="{2D257BD8-D4AB-4E71-888D-4DC1D33685E1}"/>
    <pc:docChg chg="undo custSel addSld delSld modSld sldOrd">
      <pc:chgData name="Pam Crowder" userId="e5d83a44-6866-4944-b891-c9f3623e9f84" providerId="ADAL" clId="{2D257BD8-D4AB-4E71-888D-4DC1D33685E1}" dt="2023-03-31T18:38:12.133" v="3676" actId="1076"/>
      <pc:docMkLst>
        <pc:docMk/>
      </pc:docMkLst>
      <pc:sldChg chg="addSp delSp modSp del mod">
        <pc:chgData name="Pam Crowder" userId="e5d83a44-6866-4944-b891-c9f3623e9f84" providerId="ADAL" clId="{2D257BD8-D4AB-4E71-888D-4DC1D33685E1}" dt="2023-03-31T15:59:28.406" v="3451" actId="2696"/>
        <pc:sldMkLst>
          <pc:docMk/>
          <pc:sldMk cId="1769569139" sldId="256"/>
        </pc:sldMkLst>
        <pc:spChg chg="add del">
          <ac:chgData name="Pam Crowder" userId="e5d83a44-6866-4944-b891-c9f3623e9f84" providerId="ADAL" clId="{2D257BD8-D4AB-4E71-888D-4DC1D33685E1}" dt="2023-03-31T15:03:27.741" v="3445" actId="26606"/>
          <ac:spMkLst>
            <pc:docMk/>
            <pc:sldMk cId="1769569139" sldId="256"/>
            <ac:spMk id="35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5:03:27.741" v="3445" actId="26606"/>
          <ac:spMkLst>
            <pc:docMk/>
            <pc:sldMk cId="1769569139" sldId="256"/>
            <ac:spMk id="37" creationId="{E2384209-CB15-4CDF-9D31-C44FD9A3F20D}"/>
          </ac:spMkLst>
        </pc:spChg>
        <pc:spChg chg="add del">
          <ac:chgData name="Pam Crowder" userId="e5d83a44-6866-4944-b891-c9f3623e9f84" providerId="ADAL" clId="{2D257BD8-D4AB-4E71-888D-4DC1D33685E1}" dt="2023-03-31T15:03:27.741" v="3445" actId="26606"/>
          <ac:spMkLst>
            <pc:docMk/>
            <pc:sldMk cId="1769569139" sldId="256"/>
            <ac:spMk id="39" creationId="{2633B3B5-CC90-43F0-8714-D31D1F3F0209}"/>
          </ac:spMkLst>
        </pc:spChg>
        <pc:spChg chg="add del">
          <ac:chgData name="Pam Crowder" userId="e5d83a44-6866-4944-b891-c9f3623e9f84" providerId="ADAL" clId="{2D257BD8-D4AB-4E71-888D-4DC1D33685E1}" dt="2023-03-31T15:03:27.741" v="3445" actId="26606"/>
          <ac:spMkLst>
            <pc:docMk/>
            <pc:sldMk cId="1769569139" sldId="256"/>
            <ac:spMk id="41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5:03:18.986" v="3438" actId="26606"/>
          <ac:spMkLst>
            <pc:docMk/>
            <pc:sldMk cId="1769569139" sldId="256"/>
            <ac:spMk id="46" creationId="{B9FF99BD-075F-4761-A995-6FC574BD25EA}"/>
          </ac:spMkLst>
        </pc:spChg>
        <pc:spChg chg="add del">
          <ac:chgData name="Pam Crowder" userId="e5d83a44-6866-4944-b891-c9f3623e9f84" providerId="ADAL" clId="{2D257BD8-D4AB-4E71-888D-4DC1D33685E1}" dt="2023-03-31T15:03:18.986" v="3438" actId="26606"/>
          <ac:spMkLst>
            <pc:docMk/>
            <pc:sldMk cId="1769569139" sldId="256"/>
            <ac:spMk id="48" creationId="{A7B21A54-9BA3-4EA9-B460-5A829ADD9051}"/>
          </ac:spMkLst>
        </pc:spChg>
        <pc:spChg chg="add del">
          <ac:chgData name="Pam Crowder" userId="e5d83a44-6866-4944-b891-c9f3623e9f84" providerId="ADAL" clId="{2D257BD8-D4AB-4E71-888D-4DC1D33685E1}" dt="2023-03-31T15:03:18.986" v="3438" actId="26606"/>
          <ac:spMkLst>
            <pc:docMk/>
            <pc:sldMk cId="1769569139" sldId="256"/>
            <ac:spMk id="50" creationId="{6FA8F714-B9D8-488A-8CCA-E9948FF913A9}"/>
          </ac:spMkLst>
        </pc:spChg>
        <pc:spChg chg="add del">
          <ac:chgData name="Pam Crowder" userId="e5d83a44-6866-4944-b891-c9f3623e9f84" providerId="ADAL" clId="{2D257BD8-D4AB-4E71-888D-4DC1D33685E1}" dt="2023-03-31T15:03:20.453" v="3440" actId="26606"/>
          <ac:spMkLst>
            <pc:docMk/>
            <pc:sldMk cId="1769569139" sldId="256"/>
            <ac:spMk id="52" creationId="{57845966-6EFC-468A-9CC7-BAB4B95854E7}"/>
          </ac:spMkLst>
        </pc:spChg>
        <pc:spChg chg="add del">
          <ac:chgData name="Pam Crowder" userId="e5d83a44-6866-4944-b891-c9f3623e9f84" providerId="ADAL" clId="{2D257BD8-D4AB-4E71-888D-4DC1D33685E1}" dt="2023-03-31T15:03:20.453" v="3440" actId="26606"/>
          <ac:spMkLst>
            <pc:docMk/>
            <pc:sldMk cId="1769569139" sldId="256"/>
            <ac:spMk id="54" creationId="{ADAD1991-FFD1-4E94-ABAB-7560D33008E4}"/>
          </ac:spMkLst>
        </pc:spChg>
        <pc:spChg chg="add del">
          <ac:chgData name="Pam Crowder" userId="e5d83a44-6866-4944-b891-c9f3623e9f84" providerId="ADAL" clId="{2D257BD8-D4AB-4E71-888D-4DC1D33685E1}" dt="2023-03-31T15:03:23.860" v="3442" actId="26606"/>
          <ac:spMkLst>
            <pc:docMk/>
            <pc:sldMk cId="1769569139" sldId="256"/>
            <ac:spMk id="56" creationId="{DA2E7C1E-2B5A-4BBA-AE51-1CD8C19309D7}"/>
          </ac:spMkLst>
        </pc:spChg>
        <pc:spChg chg="add del">
          <ac:chgData name="Pam Crowder" userId="e5d83a44-6866-4944-b891-c9f3623e9f84" providerId="ADAL" clId="{2D257BD8-D4AB-4E71-888D-4DC1D33685E1}" dt="2023-03-31T15:03:23.860" v="3442" actId="26606"/>
          <ac:spMkLst>
            <pc:docMk/>
            <pc:sldMk cId="1769569139" sldId="256"/>
            <ac:spMk id="57" creationId="{43DF76B1-5174-4FAF-9D19-FFEE98426836}"/>
          </ac:spMkLst>
        </pc:spChg>
        <pc:spChg chg="add del">
          <ac:chgData name="Pam Crowder" userId="e5d83a44-6866-4944-b891-c9f3623e9f84" providerId="ADAL" clId="{2D257BD8-D4AB-4E71-888D-4DC1D33685E1}" dt="2023-03-31T15:03:27.725" v="3444" actId="26606"/>
          <ac:spMkLst>
            <pc:docMk/>
            <pc:sldMk cId="1769569139" sldId="256"/>
            <ac:spMk id="59" creationId="{3DAD86CA-8235-409B-982B-5E7A033E2392}"/>
          </ac:spMkLst>
        </pc:spChg>
        <pc:spChg chg="add del">
          <ac:chgData name="Pam Crowder" userId="e5d83a44-6866-4944-b891-c9f3623e9f84" providerId="ADAL" clId="{2D257BD8-D4AB-4E71-888D-4DC1D33685E1}" dt="2023-03-31T15:03:27.725" v="3444" actId="26606"/>
          <ac:spMkLst>
            <pc:docMk/>
            <pc:sldMk cId="1769569139" sldId="256"/>
            <ac:spMk id="60" creationId="{9F234FBA-3501-47B4-AE0C-AA4AFBC8F603}"/>
          </ac:spMkLst>
        </pc:spChg>
        <pc:spChg chg="add del">
          <ac:chgData name="Pam Crowder" userId="e5d83a44-6866-4944-b891-c9f3623e9f84" providerId="ADAL" clId="{2D257BD8-D4AB-4E71-888D-4DC1D33685E1}" dt="2023-03-31T15:03:27.725" v="3444" actId="26606"/>
          <ac:spMkLst>
            <pc:docMk/>
            <pc:sldMk cId="1769569139" sldId="256"/>
            <ac:spMk id="61" creationId="{B5EF893B-0491-416E-9D33-BADE9600792A}"/>
          </ac:spMkLst>
        </pc:spChg>
        <pc:spChg chg="add del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64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65" creationId="{E2384209-CB15-4CDF-9D31-C44FD9A3F20D}"/>
          </ac:spMkLst>
        </pc:spChg>
        <pc:spChg chg="add del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66" creationId="{2633B3B5-CC90-43F0-8714-D31D1F3F0209}"/>
          </ac:spMkLst>
        </pc:spChg>
        <pc:spChg chg="add del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67" creationId="{A8D57A06-A426-446D-B02C-A2DC6B62E45E}"/>
          </ac:spMkLst>
        </pc:spChg>
        <pc:spChg chg="add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72" creationId="{AB8C311F-7253-4AED-9701-7FC0708C41C7}"/>
          </ac:spMkLst>
        </pc:spChg>
        <pc:spChg chg="add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74" creationId="{FD073016-B734-483B-8953-5BADEE145112}"/>
          </ac:spMkLst>
        </pc:spChg>
        <pc:spChg chg="add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76" creationId="{90A7EAB6-59D3-4325-8DE6-E0CA4009CE53}"/>
          </ac:spMkLst>
        </pc:spChg>
        <pc:spChg chg="add">
          <ac:chgData name="Pam Crowder" userId="e5d83a44-6866-4944-b891-c9f3623e9f84" providerId="ADAL" clId="{2D257BD8-D4AB-4E71-888D-4DC1D33685E1}" dt="2023-03-31T15:03:59.347" v="3449" actId="26606"/>
          <ac:spMkLst>
            <pc:docMk/>
            <pc:sldMk cId="1769569139" sldId="256"/>
            <ac:spMk id="78" creationId="{A8D57A06-A426-446D-B02C-A2DC6B62E45E}"/>
          </ac:spMkLst>
        </pc:spChg>
        <pc:picChg chg="add del mod">
          <ac:chgData name="Pam Crowder" userId="e5d83a44-6866-4944-b891-c9f3623e9f84" providerId="ADAL" clId="{2D257BD8-D4AB-4E71-888D-4DC1D33685E1}" dt="2023-03-31T15:59:18.242" v="3450" actId="478"/>
          <ac:picMkLst>
            <pc:docMk/>
            <pc:sldMk cId="1769569139" sldId="256"/>
            <ac:picMk id="2" creationId="{4C070F8E-74E2-F501-B7AA-285B041FB183}"/>
          </ac:picMkLst>
        </pc:picChg>
        <pc:picChg chg="del mod">
          <ac:chgData name="Pam Crowder" userId="e5d83a44-6866-4944-b891-c9f3623e9f84" providerId="ADAL" clId="{2D257BD8-D4AB-4E71-888D-4DC1D33685E1}" dt="2023-03-31T15:03:35.211" v="3447" actId="478"/>
          <ac:picMkLst>
            <pc:docMk/>
            <pc:sldMk cId="1769569139" sldId="256"/>
            <ac:picMk id="4" creationId="{3F5635CF-A5BC-5FBC-A926-D9BA9A4B7911}"/>
          </ac:picMkLst>
        </pc:picChg>
        <pc:picChg chg="add del">
          <ac:chgData name="Pam Crowder" userId="e5d83a44-6866-4944-b891-c9f3623e9f84" providerId="ADAL" clId="{2D257BD8-D4AB-4E71-888D-4DC1D33685E1}" dt="2023-03-31T15:03:20.453" v="3440" actId="26606"/>
          <ac:picMkLst>
            <pc:docMk/>
            <pc:sldMk cId="1769569139" sldId="256"/>
            <ac:picMk id="53" creationId="{75554383-98AF-4A47-BB65-705FAAA4BE6A}"/>
          </ac:picMkLst>
        </pc:picChg>
        <pc:cxnChg chg="add del">
          <ac:chgData name="Pam Crowder" userId="e5d83a44-6866-4944-b891-c9f3623e9f84" providerId="ADAL" clId="{2D257BD8-D4AB-4E71-888D-4DC1D33685E1}" dt="2023-03-31T15:03:27.725" v="3444" actId="26606"/>
          <ac:cxnSpMkLst>
            <pc:docMk/>
            <pc:sldMk cId="1769569139" sldId="256"/>
            <ac:cxnSpMk id="62" creationId="{469F4FF8-F8B0-4630-BA1B-0D8B324CD5FF}"/>
          </ac:cxnSpMkLst>
        </pc:cxnChg>
      </pc:sldChg>
      <pc:sldChg chg="modSp del mod">
        <pc:chgData name="Pam Crowder" userId="e5d83a44-6866-4944-b891-c9f3623e9f84" providerId="ADAL" clId="{2D257BD8-D4AB-4E71-888D-4DC1D33685E1}" dt="2023-03-31T16:33:57.937" v="3508" actId="47"/>
        <pc:sldMkLst>
          <pc:docMk/>
          <pc:sldMk cId="620792486" sldId="257"/>
        </pc:sldMkLst>
        <pc:spChg chg="mod">
          <ac:chgData name="Pam Crowder" userId="e5d83a44-6866-4944-b891-c9f3623e9f84" providerId="ADAL" clId="{2D257BD8-D4AB-4E71-888D-4DC1D33685E1}" dt="2023-03-31T16:29:24.624" v="3484" actId="1076"/>
          <ac:spMkLst>
            <pc:docMk/>
            <pc:sldMk cId="620792486" sldId="257"/>
            <ac:spMk id="5" creationId="{B8699350-3B7E-25E2-527C-9FC14B33B4CD}"/>
          </ac:spMkLst>
        </pc:spChg>
      </pc:sldChg>
      <pc:sldChg chg="addSp delSp modSp mod setBg">
        <pc:chgData name="Pam Crowder" userId="e5d83a44-6866-4944-b891-c9f3623e9f84" providerId="ADAL" clId="{2D257BD8-D4AB-4E71-888D-4DC1D33685E1}" dt="2023-03-31T18:14:16.900" v="3513"/>
        <pc:sldMkLst>
          <pc:docMk/>
          <pc:sldMk cId="2952533763" sldId="258"/>
        </pc:sldMkLst>
        <pc:spChg chg="del">
          <ac:chgData name="Pam Crowder" userId="e5d83a44-6866-4944-b891-c9f3623e9f84" providerId="ADAL" clId="{2D257BD8-D4AB-4E71-888D-4DC1D33685E1}" dt="2023-03-30T18:52:53.398" v="1" actId="478"/>
          <ac:spMkLst>
            <pc:docMk/>
            <pc:sldMk cId="2952533763" sldId="258"/>
            <ac:spMk id="2" creationId="{EFD92A98-F6CA-F79F-4F6C-90F9ED28022A}"/>
          </ac:spMkLst>
        </pc:spChg>
        <pc:spChg chg="del">
          <ac:chgData name="Pam Crowder" userId="e5d83a44-6866-4944-b891-c9f3623e9f84" providerId="ADAL" clId="{2D257BD8-D4AB-4E71-888D-4DC1D33685E1}" dt="2023-03-30T18:52:49.268" v="0" actId="931"/>
          <ac:spMkLst>
            <pc:docMk/>
            <pc:sldMk cId="2952533763" sldId="258"/>
            <ac:spMk id="3" creationId="{315BDB0E-B0A5-C6C8-CBD0-17A4BEBB6AA4}"/>
          </ac:spMkLst>
        </pc:spChg>
        <pc:spChg chg="add mod">
          <ac:chgData name="Pam Crowder" userId="e5d83a44-6866-4944-b891-c9f3623e9f84" providerId="ADAL" clId="{2D257BD8-D4AB-4E71-888D-4DC1D33685E1}" dt="2023-03-30T18:59:17.359" v="249" actId="1076"/>
          <ac:spMkLst>
            <pc:docMk/>
            <pc:sldMk cId="2952533763" sldId="258"/>
            <ac:spMk id="6" creationId="{0FC9AF8A-EFC8-7D26-34B7-5AB54E35C8E0}"/>
          </ac:spMkLst>
        </pc:spChg>
        <pc:picChg chg="add mod">
          <ac:chgData name="Pam Crowder" userId="e5d83a44-6866-4944-b891-c9f3623e9f84" providerId="ADAL" clId="{2D257BD8-D4AB-4E71-888D-4DC1D33685E1}" dt="2023-03-30T18:53:24.806" v="6" actId="14861"/>
          <ac:picMkLst>
            <pc:docMk/>
            <pc:sldMk cId="2952533763" sldId="258"/>
            <ac:picMk id="5" creationId="{D21DAC8E-D912-039A-7C1C-D7F44605720E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4:41.196" v="3514"/>
        <pc:sldMkLst>
          <pc:docMk/>
          <pc:sldMk cId="3915797770" sldId="259"/>
        </pc:sldMkLst>
        <pc:spChg chg="del mod">
          <ac:chgData name="Pam Crowder" userId="e5d83a44-6866-4944-b891-c9f3623e9f84" providerId="ADAL" clId="{2D257BD8-D4AB-4E71-888D-4DC1D33685E1}" dt="2023-03-30T18:54:15.680" v="13" actId="478"/>
          <ac:spMkLst>
            <pc:docMk/>
            <pc:sldMk cId="3915797770" sldId="259"/>
            <ac:spMk id="2" creationId="{135A79AD-5AAB-7593-5A54-9A96BFA67028}"/>
          </ac:spMkLst>
        </pc:spChg>
        <pc:spChg chg="del">
          <ac:chgData name="Pam Crowder" userId="e5d83a44-6866-4944-b891-c9f3623e9f84" providerId="ADAL" clId="{2D257BD8-D4AB-4E71-888D-4DC1D33685E1}" dt="2023-03-30T18:54:11.908" v="9" actId="931"/>
          <ac:spMkLst>
            <pc:docMk/>
            <pc:sldMk cId="3915797770" sldId="259"/>
            <ac:spMk id="3" creationId="{B149FCB9-EE44-75D2-5134-2CFCCAC7277A}"/>
          </ac:spMkLst>
        </pc:spChg>
        <pc:spChg chg="add mod">
          <ac:chgData name="Pam Crowder" userId="e5d83a44-6866-4944-b891-c9f3623e9f84" providerId="ADAL" clId="{2D257BD8-D4AB-4E71-888D-4DC1D33685E1}" dt="2023-03-30T19:01:10.350" v="393" actId="1076"/>
          <ac:spMkLst>
            <pc:docMk/>
            <pc:sldMk cId="3915797770" sldId="259"/>
            <ac:spMk id="6" creationId="{4A010601-09DB-AD5A-DA58-5328AC5B5D6D}"/>
          </ac:spMkLst>
        </pc:spChg>
        <pc:picChg chg="add mod">
          <ac:chgData name="Pam Crowder" userId="e5d83a44-6866-4944-b891-c9f3623e9f84" providerId="ADAL" clId="{2D257BD8-D4AB-4E71-888D-4DC1D33685E1}" dt="2023-03-30T18:54:46.425" v="20" actId="14861"/>
          <ac:picMkLst>
            <pc:docMk/>
            <pc:sldMk cId="3915797770" sldId="259"/>
            <ac:picMk id="5" creationId="{043DB84C-F376-4A48-934F-2C9CB85CFD33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4:49.252" v="3515"/>
        <pc:sldMkLst>
          <pc:docMk/>
          <pc:sldMk cId="1009546091" sldId="260"/>
        </pc:sldMkLst>
        <pc:spChg chg="del">
          <ac:chgData name="Pam Crowder" userId="e5d83a44-6866-4944-b891-c9f3623e9f84" providerId="ADAL" clId="{2D257BD8-D4AB-4E71-888D-4DC1D33685E1}" dt="2023-03-30T18:55:28.482" v="26" actId="478"/>
          <ac:spMkLst>
            <pc:docMk/>
            <pc:sldMk cId="1009546091" sldId="260"/>
            <ac:spMk id="2" creationId="{51747313-F88A-E913-3870-AEF8AA0CB2D0}"/>
          </ac:spMkLst>
        </pc:spChg>
        <pc:spChg chg="del">
          <ac:chgData name="Pam Crowder" userId="e5d83a44-6866-4944-b891-c9f3623e9f84" providerId="ADAL" clId="{2D257BD8-D4AB-4E71-888D-4DC1D33685E1}" dt="2023-03-30T18:55:22.499" v="23" actId="931"/>
          <ac:spMkLst>
            <pc:docMk/>
            <pc:sldMk cId="1009546091" sldId="260"/>
            <ac:spMk id="3" creationId="{E6D8D689-CCA1-EEB9-A8DA-9971761FC917}"/>
          </ac:spMkLst>
        </pc:spChg>
        <pc:spChg chg="add mod">
          <ac:chgData name="Pam Crowder" userId="e5d83a44-6866-4944-b891-c9f3623e9f84" providerId="ADAL" clId="{2D257BD8-D4AB-4E71-888D-4DC1D33685E1}" dt="2023-03-30T19:03:12.864" v="507" actId="20577"/>
          <ac:spMkLst>
            <pc:docMk/>
            <pc:sldMk cId="1009546091" sldId="260"/>
            <ac:spMk id="6" creationId="{9819DD70-FE8F-D2E1-C6D7-6411BF578F3B}"/>
          </ac:spMkLst>
        </pc:spChg>
        <pc:picChg chg="add mod">
          <ac:chgData name="Pam Crowder" userId="e5d83a44-6866-4944-b891-c9f3623e9f84" providerId="ADAL" clId="{2D257BD8-D4AB-4E71-888D-4DC1D33685E1}" dt="2023-03-30T18:55:58.720" v="33" actId="14861"/>
          <ac:picMkLst>
            <pc:docMk/>
            <pc:sldMk cId="1009546091" sldId="260"/>
            <ac:picMk id="5" creationId="{D74BF9F3-D6C3-FFD7-1774-02FA9B5B0AA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5:06.261" v="3518" actId="14100"/>
        <pc:sldMkLst>
          <pc:docMk/>
          <pc:sldMk cId="2075485771" sldId="261"/>
        </pc:sldMkLst>
        <pc:spChg chg="del mod">
          <ac:chgData name="Pam Crowder" userId="e5d83a44-6866-4944-b891-c9f3623e9f84" providerId="ADAL" clId="{2D257BD8-D4AB-4E71-888D-4DC1D33685E1}" dt="2023-03-30T19:04:22.073" v="513" actId="478"/>
          <ac:spMkLst>
            <pc:docMk/>
            <pc:sldMk cId="2075485771" sldId="261"/>
            <ac:spMk id="2" creationId="{0D29B964-0F93-0B0E-56A3-9FBE4EBFDF1B}"/>
          </ac:spMkLst>
        </pc:spChg>
        <pc:spChg chg="del">
          <ac:chgData name="Pam Crowder" userId="e5d83a44-6866-4944-b891-c9f3623e9f84" providerId="ADAL" clId="{2D257BD8-D4AB-4E71-888D-4DC1D33685E1}" dt="2023-03-30T19:04:18.261" v="510" actId="931"/>
          <ac:spMkLst>
            <pc:docMk/>
            <pc:sldMk cId="2075485771" sldId="261"/>
            <ac:spMk id="3" creationId="{491262E5-B21E-7DF0-F111-713261A3C8E3}"/>
          </ac:spMkLst>
        </pc:spChg>
        <pc:spChg chg="add mod">
          <ac:chgData name="Pam Crowder" userId="e5d83a44-6866-4944-b891-c9f3623e9f84" providerId="ADAL" clId="{2D257BD8-D4AB-4E71-888D-4DC1D33685E1}" dt="2023-03-30T19:14:48.951" v="636" actId="1076"/>
          <ac:spMkLst>
            <pc:docMk/>
            <pc:sldMk cId="2075485771" sldId="261"/>
            <ac:spMk id="6" creationId="{D253FA90-339C-3D14-95D7-C110EAA9C452}"/>
          </ac:spMkLst>
        </pc:spChg>
        <pc:picChg chg="add mod">
          <ac:chgData name="Pam Crowder" userId="e5d83a44-6866-4944-b891-c9f3623e9f84" providerId="ADAL" clId="{2D257BD8-D4AB-4E71-888D-4DC1D33685E1}" dt="2023-03-31T18:15:06.261" v="3518" actId="14100"/>
          <ac:picMkLst>
            <pc:docMk/>
            <pc:sldMk cId="2075485771" sldId="261"/>
            <ac:picMk id="5" creationId="{4CEC7F25-2BC7-0CB0-EFF0-1C659D8A624A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5:23.662" v="3521" actId="1076"/>
        <pc:sldMkLst>
          <pc:docMk/>
          <pc:sldMk cId="1021503706" sldId="262"/>
        </pc:sldMkLst>
        <pc:spChg chg="del">
          <ac:chgData name="Pam Crowder" userId="e5d83a44-6866-4944-b891-c9f3623e9f84" providerId="ADAL" clId="{2D257BD8-D4AB-4E71-888D-4DC1D33685E1}" dt="2023-03-30T19:05:20.168" v="525" actId="478"/>
          <ac:spMkLst>
            <pc:docMk/>
            <pc:sldMk cId="1021503706" sldId="262"/>
            <ac:spMk id="2" creationId="{7BEB988C-3AAD-88A2-CC16-BDBC0703EBAD}"/>
          </ac:spMkLst>
        </pc:spChg>
        <pc:spChg chg="del">
          <ac:chgData name="Pam Crowder" userId="e5d83a44-6866-4944-b891-c9f3623e9f84" providerId="ADAL" clId="{2D257BD8-D4AB-4E71-888D-4DC1D33685E1}" dt="2023-03-30T19:05:08.966" v="521" actId="931"/>
          <ac:spMkLst>
            <pc:docMk/>
            <pc:sldMk cId="1021503706" sldId="262"/>
            <ac:spMk id="3" creationId="{3401F84F-4977-EBF8-6213-2BC2009FC751}"/>
          </ac:spMkLst>
        </pc:spChg>
        <pc:spChg chg="add del mod">
          <ac:chgData name="Pam Crowder" userId="e5d83a44-6866-4944-b891-c9f3623e9f84" providerId="ADAL" clId="{2D257BD8-D4AB-4E71-888D-4DC1D33685E1}" dt="2023-03-30T19:07:43.502" v="547"/>
          <ac:spMkLst>
            <pc:docMk/>
            <pc:sldMk cId="1021503706" sldId="262"/>
            <ac:spMk id="6" creationId="{AB3EAC55-D0E3-3C0A-9F51-AA1E0F6D529F}"/>
          </ac:spMkLst>
        </pc:spChg>
        <pc:spChg chg="add del mod">
          <ac:chgData name="Pam Crowder" userId="e5d83a44-6866-4944-b891-c9f3623e9f84" providerId="ADAL" clId="{2D257BD8-D4AB-4E71-888D-4DC1D33685E1}" dt="2023-03-30T19:08:12.036" v="552" actId="478"/>
          <ac:spMkLst>
            <pc:docMk/>
            <pc:sldMk cId="1021503706" sldId="262"/>
            <ac:spMk id="8" creationId="{4793A737-4E4B-65F6-9587-0DE75FCB7D67}"/>
          </ac:spMkLst>
        </pc:spChg>
        <pc:spChg chg="add mod">
          <ac:chgData name="Pam Crowder" userId="e5d83a44-6866-4944-b891-c9f3623e9f84" providerId="ADAL" clId="{2D257BD8-D4AB-4E71-888D-4DC1D33685E1}" dt="2023-03-30T19:16:23.641" v="698" actId="1076"/>
          <ac:spMkLst>
            <pc:docMk/>
            <pc:sldMk cId="1021503706" sldId="262"/>
            <ac:spMk id="11" creationId="{10812C32-1830-1246-7754-3BEED467F953}"/>
          </ac:spMkLst>
        </pc:spChg>
        <pc:picChg chg="add del mod modCrop">
          <ac:chgData name="Pam Crowder" userId="e5d83a44-6866-4944-b891-c9f3623e9f84" providerId="ADAL" clId="{2D257BD8-D4AB-4E71-888D-4DC1D33685E1}" dt="2023-03-30T19:08:02.883" v="551" actId="478"/>
          <ac:picMkLst>
            <pc:docMk/>
            <pc:sldMk cId="1021503706" sldId="262"/>
            <ac:picMk id="5" creationId="{D981E768-362F-7703-178E-27A3893290D1}"/>
          </ac:picMkLst>
        </pc:picChg>
        <pc:picChg chg="add mod modCrop">
          <ac:chgData name="Pam Crowder" userId="e5d83a44-6866-4944-b891-c9f3623e9f84" providerId="ADAL" clId="{2D257BD8-D4AB-4E71-888D-4DC1D33685E1}" dt="2023-03-31T18:15:23.662" v="3521" actId="1076"/>
          <ac:picMkLst>
            <pc:docMk/>
            <pc:sldMk cId="1021503706" sldId="262"/>
            <ac:picMk id="10" creationId="{99714089-D2C9-1FBA-78D0-7CE0899EB511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5:39.238" v="3524" actId="1076"/>
        <pc:sldMkLst>
          <pc:docMk/>
          <pc:sldMk cId="1688095504" sldId="263"/>
        </pc:sldMkLst>
        <pc:spChg chg="del">
          <ac:chgData name="Pam Crowder" userId="e5d83a44-6866-4944-b891-c9f3623e9f84" providerId="ADAL" clId="{2D257BD8-D4AB-4E71-888D-4DC1D33685E1}" dt="2023-03-30T19:11:59.614" v="573" actId="478"/>
          <ac:spMkLst>
            <pc:docMk/>
            <pc:sldMk cId="1688095504" sldId="263"/>
            <ac:spMk id="2" creationId="{47667791-651C-7FCE-8210-822890D68AAC}"/>
          </ac:spMkLst>
        </pc:spChg>
        <pc:spChg chg="del">
          <ac:chgData name="Pam Crowder" userId="e5d83a44-6866-4944-b891-c9f3623e9f84" providerId="ADAL" clId="{2D257BD8-D4AB-4E71-888D-4DC1D33685E1}" dt="2023-03-30T19:11:55.613" v="570" actId="931"/>
          <ac:spMkLst>
            <pc:docMk/>
            <pc:sldMk cId="1688095504" sldId="263"/>
            <ac:spMk id="3" creationId="{06E19A5D-141F-D185-ACF1-7BB6ADC13028}"/>
          </ac:spMkLst>
        </pc:spChg>
        <pc:spChg chg="add mod">
          <ac:chgData name="Pam Crowder" userId="e5d83a44-6866-4944-b891-c9f3623e9f84" providerId="ADAL" clId="{2D257BD8-D4AB-4E71-888D-4DC1D33685E1}" dt="2023-03-30T19:25:14.523" v="922" actId="1076"/>
          <ac:spMkLst>
            <pc:docMk/>
            <pc:sldMk cId="1688095504" sldId="263"/>
            <ac:spMk id="6" creationId="{C905A968-5E89-EF79-1AB6-E703F98D9E13}"/>
          </ac:spMkLst>
        </pc:spChg>
        <pc:picChg chg="add mod">
          <ac:chgData name="Pam Crowder" userId="e5d83a44-6866-4944-b891-c9f3623e9f84" providerId="ADAL" clId="{2D257BD8-D4AB-4E71-888D-4DC1D33685E1}" dt="2023-03-31T18:15:39.238" v="3524" actId="1076"/>
          <ac:picMkLst>
            <pc:docMk/>
            <pc:sldMk cId="1688095504" sldId="263"/>
            <ac:picMk id="5" creationId="{242D1EF9-615E-B703-B86B-5C79B183030C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5:51.990" v="3527" actId="1076"/>
        <pc:sldMkLst>
          <pc:docMk/>
          <pc:sldMk cId="4284509706" sldId="264"/>
        </pc:sldMkLst>
        <pc:spChg chg="del">
          <ac:chgData name="Pam Crowder" userId="e5d83a44-6866-4944-b891-c9f3623e9f84" providerId="ADAL" clId="{2D257BD8-D4AB-4E71-888D-4DC1D33685E1}" dt="2023-03-30T19:13:08.803" v="580" actId="478"/>
          <ac:spMkLst>
            <pc:docMk/>
            <pc:sldMk cId="4284509706" sldId="264"/>
            <ac:spMk id="2" creationId="{254A0384-B555-39CC-BB0E-0E08A5DD7F74}"/>
          </ac:spMkLst>
        </pc:spChg>
        <pc:spChg chg="del">
          <ac:chgData name="Pam Crowder" userId="e5d83a44-6866-4944-b891-c9f3623e9f84" providerId="ADAL" clId="{2D257BD8-D4AB-4E71-888D-4DC1D33685E1}" dt="2023-03-30T19:13:01.748" v="579" actId="931"/>
          <ac:spMkLst>
            <pc:docMk/>
            <pc:sldMk cId="4284509706" sldId="264"/>
            <ac:spMk id="3" creationId="{95D9D377-584D-A46C-A80C-AC1E392C1B04}"/>
          </ac:spMkLst>
        </pc:spChg>
        <pc:spChg chg="add mod">
          <ac:chgData name="Pam Crowder" userId="e5d83a44-6866-4944-b891-c9f3623e9f84" providerId="ADAL" clId="{2D257BD8-D4AB-4E71-888D-4DC1D33685E1}" dt="2023-03-30T19:28:12.406" v="1123" actId="1076"/>
          <ac:spMkLst>
            <pc:docMk/>
            <pc:sldMk cId="4284509706" sldId="264"/>
            <ac:spMk id="6" creationId="{1A6BC99C-146E-BCC3-76EE-7128EDF2FA9A}"/>
          </ac:spMkLst>
        </pc:spChg>
        <pc:picChg chg="add mod">
          <ac:chgData name="Pam Crowder" userId="e5d83a44-6866-4944-b891-c9f3623e9f84" providerId="ADAL" clId="{2D257BD8-D4AB-4E71-888D-4DC1D33685E1}" dt="2023-03-31T18:15:51.990" v="3527" actId="1076"/>
          <ac:picMkLst>
            <pc:docMk/>
            <pc:sldMk cId="4284509706" sldId="264"/>
            <ac:picMk id="5" creationId="{A5C82067-D48E-F03B-21B9-320FA6D720F8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6:07.173" v="3530" actId="1076"/>
        <pc:sldMkLst>
          <pc:docMk/>
          <pc:sldMk cId="1200596637" sldId="265"/>
        </pc:sldMkLst>
        <pc:spChg chg="del mod">
          <ac:chgData name="Pam Crowder" userId="e5d83a44-6866-4944-b891-c9f3623e9f84" providerId="ADAL" clId="{2D257BD8-D4AB-4E71-888D-4DC1D33685E1}" dt="2023-03-30T19:29:29.643" v="1130" actId="478"/>
          <ac:spMkLst>
            <pc:docMk/>
            <pc:sldMk cId="1200596637" sldId="265"/>
            <ac:spMk id="2" creationId="{B0072FCF-7D5B-E64D-B999-5A595E340595}"/>
          </ac:spMkLst>
        </pc:spChg>
        <pc:spChg chg="del">
          <ac:chgData name="Pam Crowder" userId="e5d83a44-6866-4944-b891-c9f3623e9f84" providerId="ADAL" clId="{2D257BD8-D4AB-4E71-888D-4DC1D33685E1}" dt="2023-03-30T19:29:24.658" v="1126" actId="931"/>
          <ac:spMkLst>
            <pc:docMk/>
            <pc:sldMk cId="1200596637" sldId="265"/>
            <ac:spMk id="3" creationId="{9D085950-B3A8-75C5-7B5A-EF13404922C4}"/>
          </ac:spMkLst>
        </pc:spChg>
        <pc:spChg chg="add mod">
          <ac:chgData name="Pam Crowder" userId="e5d83a44-6866-4944-b891-c9f3623e9f84" providerId="ADAL" clId="{2D257BD8-D4AB-4E71-888D-4DC1D33685E1}" dt="2023-03-30T19:32:25.532" v="1262" actId="1076"/>
          <ac:spMkLst>
            <pc:docMk/>
            <pc:sldMk cId="1200596637" sldId="265"/>
            <ac:spMk id="6" creationId="{977ABAA3-4952-F0F0-87AD-E508506116BD}"/>
          </ac:spMkLst>
        </pc:spChg>
        <pc:picChg chg="add mod">
          <ac:chgData name="Pam Crowder" userId="e5d83a44-6866-4944-b891-c9f3623e9f84" providerId="ADAL" clId="{2D257BD8-D4AB-4E71-888D-4DC1D33685E1}" dt="2023-03-31T18:16:07.173" v="3530" actId="1076"/>
          <ac:picMkLst>
            <pc:docMk/>
            <pc:sldMk cId="1200596637" sldId="265"/>
            <ac:picMk id="5" creationId="{C1678E51-C23F-D80B-B983-E630563A3C0F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6:21.054" v="3533" actId="1076"/>
        <pc:sldMkLst>
          <pc:docMk/>
          <pc:sldMk cId="3180455183" sldId="266"/>
        </pc:sldMkLst>
        <pc:spChg chg="del">
          <ac:chgData name="Pam Crowder" userId="e5d83a44-6866-4944-b891-c9f3623e9f84" providerId="ADAL" clId="{2D257BD8-D4AB-4E71-888D-4DC1D33685E1}" dt="2023-03-30T19:34:33.034" v="1268" actId="478"/>
          <ac:spMkLst>
            <pc:docMk/>
            <pc:sldMk cId="3180455183" sldId="266"/>
            <ac:spMk id="2" creationId="{AC32B708-F324-90FE-2AE2-5E3F099DCAC6}"/>
          </ac:spMkLst>
        </pc:spChg>
        <pc:spChg chg="del">
          <ac:chgData name="Pam Crowder" userId="e5d83a44-6866-4944-b891-c9f3623e9f84" providerId="ADAL" clId="{2D257BD8-D4AB-4E71-888D-4DC1D33685E1}" dt="2023-03-30T19:34:20.287" v="1265" actId="931"/>
          <ac:spMkLst>
            <pc:docMk/>
            <pc:sldMk cId="3180455183" sldId="266"/>
            <ac:spMk id="3" creationId="{17D8D9B4-AE8A-9AB6-3129-F9D3EB280197}"/>
          </ac:spMkLst>
        </pc:spChg>
        <pc:spChg chg="add mod">
          <ac:chgData name="Pam Crowder" userId="e5d83a44-6866-4944-b891-c9f3623e9f84" providerId="ADAL" clId="{2D257BD8-D4AB-4E71-888D-4DC1D33685E1}" dt="2023-03-30T19:38:50.040" v="1411" actId="1076"/>
          <ac:spMkLst>
            <pc:docMk/>
            <pc:sldMk cId="3180455183" sldId="266"/>
            <ac:spMk id="6" creationId="{B4BA21C0-2F64-E755-10E5-76C07164C96C}"/>
          </ac:spMkLst>
        </pc:spChg>
        <pc:picChg chg="add mod">
          <ac:chgData name="Pam Crowder" userId="e5d83a44-6866-4944-b891-c9f3623e9f84" providerId="ADAL" clId="{2D257BD8-D4AB-4E71-888D-4DC1D33685E1}" dt="2023-03-31T18:16:21.054" v="3533" actId="1076"/>
          <ac:picMkLst>
            <pc:docMk/>
            <pc:sldMk cId="3180455183" sldId="266"/>
            <ac:picMk id="5" creationId="{63AA98E3-A4AE-39D3-45BD-992FA8B627F1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6:34.966" v="3536" actId="1076"/>
        <pc:sldMkLst>
          <pc:docMk/>
          <pc:sldMk cId="1744968275" sldId="267"/>
        </pc:sldMkLst>
        <pc:spChg chg="del">
          <ac:chgData name="Pam Crowder" userId="e5d83a44-6866-4944-b891-c9f3623e9f84" providerId="ADAL" clId="{2D257BD8-D4AB-4E71-888D-4DC1D33685E1}" dt="2023-03-30T19:35:28.158" v="1279" actId="478"/>
          <ac:spMkLst>
            <pc:docMk/>
            <pc:sldMk cId="1744968275" sldId="267"/>
            <ac:spMk id="2" creationId="{22DE45F5-8143-6B40-53E5-FAE5D878E407}"/>
          </ac:spMkLst>
        </pc:spChg>
        <pc:spChg chg="del">
          <ac:chgData name="Pam Crowder" userId="e5d83a44-6866-4944-b891-c9f3623e9f84" providerId="ADAL" clId="{2D257BD8-D4AB-4E71-888D-4DC1D33685E1}" dt="2023-03-30T19:35:24.370" v="1276" actId="931"/>
          <ac:spMkLst>
            <pc:docMk/>
            <pc:sldMk cId="1744968275" sldId="267"/>
            <ac:spMk id="3" creationId="{44B60379-B093-6F8B-3BBF-2B5B036C8726}"/>
          </ac:spMkLst>
        </pc:spChg>
        <pc:spChg chg="add del mod">
          <ac:chgData name="Pam Crowder" userId="e5d83a44-6866-4944-b891-c9f3623e9f84" providerId="ADAL" clId="{2D257BD8-D4AB-4E71-888D-4DC1D33685E1}" dt="2023-03-30T19:39:30.682" v="1416"/>
          <ac:spMkLst>
            <pc:docMk/>
            <pc:sldMk cId="1744968275" sldId="267"/>
            <ac:spMk id="6" creationId="{0681C129-D1DF-27DB-A333-F8E84C30F008}"/>
          </ac:spMkLst>
        </pc:spChg>
        <pc:spChg chg="add del mod">
          <ac:chgData name="Pam Crowder" userId="e5d83a44-6866-4944-b891-c9f3623e9f84" providerId="ADAL" clId="{2D257BD8-D4AB-4E71-888D-4DC1D33685E1}" dt="2023-03-30T19:39:30.682" v="1418"/>
          <ac:spMkLst>
            <pc:docMk/>
            <pc:sldMk cId="1744968275" sldId="267"/>
            <ac:spMk id="7" creationId="{02A45DA4-48E4-0048-2000-2C0CFD65FA6A}"/>
          </ac:spMkLst>
        </pc:spChg>
        <pc:spChg chg="add mod">
          <ac:chgData name="Pam Crowder" userId="e5d83a44-6866-4944-b891-c9f3623e9f84" providerId="ADAL" clId="{2D257BD8-D4AB-4E71-888D-4DC1D33685E1}" dt="2023-03-30T19:46:24.788" v="1739" actId="20577"/>
          <ac:spMkLst>
            <pc:docMk/>
            <pc:sldMk cId="1744968275" sldId="267"/>
            <ac:spMk id="8" creationId="{7812E6F9-E822-5B97-D0EC-3ED576DC1E3B}"/>
          </ac:spMkLst>
        </pc:spChg>
        <pc:picChg chg="add mod">
          <ac:chgData name="Pam Crowder" userId="e5d83a44-6866-4944-b891-c9f3623e9f84" providerId="ADAL" clId="{2D257BD8-D4AB-4E71-888D-4DC1D33685E1}" dt="2023-03-31T18:16:34.966" v="3536" actId="1076"/>
          <ac:picMkLst>
            <pc:docMk/>
            <pc:sldMk cId="1744968275" sldId="267"/>
            <ac:picMk id="5" creationId="{07F058DB-9E63-AD6B-8B2B-193A7229070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6:46.182" v="3539" actId="1076"/>
        <pc:sldMkLst>
          <pc:docMk/>
          <pc:sldMk cId="2412657858" sldId="268"/>
        </pc:sldMkLst>
        <pc:spChg chg="del">
          <ac:chgData name="Pam Crowder" userId="e5d83a44-6866-4944-b891-c9f3623e9f84" providerId="ADAL" clId="{2D257BD8-D4AB-4E71-888D-4DC1D33685E1}" dt="2023-03-30T19:36:29.274" v="1287" actId="478"/>
          <ac:spMkLst>
            <pc:docMk/>
            <pc:sldMk cId="2412657858" sldId="268"/>
            <ac:spMk id="2" creationId="{08EBA135-21A0-6DD9-4EC6-7BD6A08250E2}"/>
          </ac:spMkLst>
        </pc:spChg>
        <pc:spChg chg="del">
          <ac:chgData name="Pam Crowder" userId="e5d83a44-6866-4944-b891-c9f3623e9f84" providerId="ADAL" clId="{2D257BD8-D4AB-4E71-888D-4DC1D33685E1}" dt="2023-03-30T19:36:22.920" v="1286" actId="931"/>
          <ac:spMkLst>
            <pc:docMk/>
            <pc:sldMk cId="2412657858" sldId="268"/>
            <ac:spMk id="3" creationId="{A4848DE6-CC5E-DD91-65F4-84433EE3434E}"/>
          </ac:spMkLst>
        </pc:spChg>
        <pc:spChg chg="add del mod">
          <ac:chgData name="Pam Crowder" userId="e5d83a44-6866-4944-b891-c9f3623e9f84" providerId="ADAL" clId="{2D257BD8-D4AB-4E71-888D-4DC1D33685E1}" dt="2023-03-30T19:43:50.652" v="1654" actId="931"/>
          <ac:spMkLst>
            <pc:docMk/>
            <pc:sldMk cId="2412657858" sldId="268"/>
            <ac:spMk id="7" creationId="{017F6F43-1A36-EB1D-FFFB-13FF909C8FB1}"/>
          </ac:spMkLst>
        </pc:spChg>
        <pc:spChg chg="add mod">
          <ac:chgData name="Pam Crowder" userId="e5d83a44-6866-4944-b891-c9f3623e9f84" providerId="ADAL" clId="{2D257BD8-D4AB-4E71-888D-4DC1D33685E1}" dt="2023-03-30T19:46:45.546" v="1741" actId="1076"/>
          <ac:spMkLst>
            <pc:docMk/>
            <pc:sldMk cId="2412657858" sldId="268"/>
            <ac:spMk id="10" creationId="{073C3E76-3530-AB73-DBBB-1B0554D0BAA5}"/>
          </ac:spMkLst>
        </pc:spChg>
        <pc:picChg chg="add del mod">
          <ac:chgData name="Pam Crowder" userId="e5d83a44-6866-4944-b891-c9f3623e9f84" providerId="ADAL" clId="{2D257BD8-D4AB-4E71-888D-4DC1D33685E1}" dt="2023-03-30T19:43:11.275" v="1653" actId="478"/>
          <ac:picMkLst>
            <pc:docMk/>
            <pc:sldMk cId="2412657858" sldId="268"/>
            <ac:picMk id="5" creationId="{77F7BF7F-D210-C1CF-E3E3-79B91D8BCEF6}"/>
          </ac:picMkLst>
        </pc:picChg>
        <pc:picChg chg="add mod">
          <ac:chgData name="Pam Crowder" userId="e5d83a44-6866-4944-b891-c9f3623e9f84" providerId="ADAL" clId="{2D257BD8-D4AB-4E71-888D-4DC1D33685E1}" dt="2023-03-31T18:16:46.182" v="3539" actId="1076"/>
          <ac:picMkLst>
            <pc:docMk/>
            <pc:sldMk cId="2412657858" sldId="268"/>
            <ac:picMk id="9" creationId="{7ED2D22D-B868-908C-AE76-C65B8D2F47D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7:08.838" v="3544" actId="1076"/>
        <pc:sldMkLst>
          <pc:docMk/>
          <pc:sldMk cId="1142519722" sldId="269"/>
        </pc:sldMkLst>
        <pc:spChg chg="del">
          <ac:chgData name="Pam Crowder" userId="e5d83a44-6866-4944-b891-c9f3623e9f84" providerId="ADAL" clId="{2D257BD8-D4AB-4E71-888D-4DC1D33685E1}" dt="2023-03-30T19:49:21.180" v="1747" actId="478"/>
          <ac:spMkLst>
            <pc:docMk/>
            <pc:sldMk cId="1142519722" sldId="269"/>
            <ac:spMk id="2" creationId="{160BA938-96F1-6739-07F3-8F360087FEE9}"/>
          </ac:spMkLst>
        </pc:spChg>
        <pc:spChg chg="del">
          <ac:chgData name="Pam Crowder" userId="e5d83a44-6866-4944-b891-c9f3623e9f84" providerId="ADAL" clId="{2D257BD8-D4AB-4E71-888D-4DC1D33685E1}" dt="2023-03-30T19:49:13.361" v="1744" actId="931"/>
          <ac:spMkLst>
            <pc:docMk/>
            <pc:sldMk cId="1142519722" sldId="269"/>
            <ac:spMk id="3" creationId="{C901386C-6BD7-5A43-FD14-04385710348A}"/>
          </ac:spMkLst>
        </pc:spChg>
        <pc:spChg chg="add mod">
          <ac:chgData name="Pam Crowder" userId="e5d83a44-6866-4944-b891-c9f3623e9f84" providerId="ADAL" clId="{2D257BD8-D4AB-4E71-888D-4DC1D33685E1}" dt="2023-03-30T20:03:37.871" v="2101" actId="1076"/>
          <ac:spMkLst>
            <pc:docMk/>
            <pc:sldMk cId="1142519722" sldId="269"/>
            <ac:spMk id="6" creationId="{69F38272-6E1A-7D3F-2AD7-48057309DEB6}"/>
          </ac:spMkLst>
        </pc:spChg>
        <pc:picChg chg="add mod">
          <ac:chgData name="Pam Crowder" userId="e5d83a44-6866-4944-b891-c9f3623e9f84" providerId="ADAL" clId="{2D257BD8-D4AB-4E71-888D-4DC1D33685E1}" dt="2023-03-31T18:17:08.838" v="3544" actId="1076"/>
          <ac:picMkLst>
            <pc:docMk/>
            <pc:sldMk cId="1142519722" sldId="269"/>
            <ac:picMk id="5" creationId="{B5838573-519E-E7D1-430F-68433FCCA7AE}"/>
          </ac:picMkLst>
        </pc:picChg>
      </pc:sldChg>
      <pc:sldChg chg="addSp delSp modSp new mod ord setBg">
        <pc:chgData name="Pam Crowder" userId="e5d83a44-6866-4944-b891-c9f3623e9f84" providerId="ADAL" clId="{2D257BD8-D4AB-4E71-888D-4DC1D33685E1}" dt="2023-03-31T18:17:50.958" v="3553" actId="1076"/>
        <pc:sldMkLst>
          <pc:docMk/>
          <pc:sldMk cId="1079786629" sldId="270"/>
        </pc:sldMkLst>
        <pc:spChg chg="add del">
          <ac:chgData name="Pam Crowder" userId="e5d83a44-6866-4944-b891-c9f3623e9f84" providerId="ADAL" clId="{2D257BD8-D4AB-4E71-888D-4DC1D33685E1}" dt="2023-03-30T19:51:04.982" v="1764" actId="478"/>
          <ac:spMkLst>
            <pc:docMk/>
            <pc:sldMk cId="1079786629" sldId="270"/>
            <ac:spMk id="2" creationId="{513F8525-3C08-D2DC-55F0-1994E01B5D54}"/>
          </ac:spMkLst>
        </pc:spChg>
        <pc:spChg chg="del">
          <ac:chgData name="Pam Crowder" userId="e5d83a44-6866-4944-b891-c9f3623e9f84" providerId="ADAL" clId="{2D257BD8-D4AB-4E71-888D-4DC1D33685E1}" dt="2023-03-30T19:50:35.200" v="1757" actId="931"/>
          <ac:spMkLst>
            <pc:docMk/>
            <pc:sldMk cId="1079786629" sldId="270"/>
            <ac:spMk id="3" creationId="{C136B55B-C0B0-AA83-0041-D8FEED5E02F6}"/>
          </ac:spMkLst>
        </pc:spChg>
        <pc:spChg chg="add mod">
          <ac:chgData name="Pam Crowder" userId="e5d83a44-6866-4944-b891-c9f3623e9f84" providerId="ADAL" clId="{2D257BD8-D4AB-4E71-888D-4DC1D33685E1}" dt="2023-03-30T20:09:47.790" v="2413" actId="20577"/>
          <ac:spMkLst>
            <pc:docMk/>
            <pc:sldMk cId="1079786629" sldId="270"/>
            <ac:spMk id="6" creationId="{857CE969-134A-0319-64FA-69CAA28B0442}"/>
          </ac:spMkLst>
        </pc:spChg>
        <pc:spChg chg="add del">
          <ac:chgData name="Pam Crowder" userId="e5d83a44-6866-4944-b891-c9f3623e9f84" providerId="ADAL" clId="{2D257BD8-D4AB-4E71-888D-4DC1D33685E1}" dt="2023-03-30T19:51:01.425" v="1763" actId="26606"/>
          <ac:spMkLst>
            <pc:docMk/>
            <pc:sldMk cId="1079786629" sldId="270"/>
            <ac:spMk id="10" creationId="{42A4FC2C-047E-45A5-965D-8E1E3BF09BC6}"/>
          </ac:spMkLst>
        </pc:spChg>
        <pc:picChg chg="add mod modCrop">
          <ac:chgData name="Pam Crowder" userId="e5d83a44-6866-4944-b891-c9f3623e9f84" providerId="ADAL" clId="{2D257BD8-D4AB-4E71-888D-4DC1D33685E1}" dt="2023-03-31T18:17:50.958" v="3553" actId="1076"/>
          <ac:picMkLst>
            <pc:docMk/>
            <pc:sldMk cId="1079786629" sldId="270"/>
            <ac:picMk id="5" creationId="{5C8B1480-4BD6-9D67-F769-74DDCCBEAB2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7:35.709" v="3550" actId="1076"/>
        <pc:sldMkLst>
          <pc:docMk/>
          <pc:sldMk cId="3179826131" sldId="271"/>
        </pc:sldMkLst>
        <pc:spChg chg="del">
          <ac:chgData name="Pam Crowder" userId="e5d83a44-6866-4944-b891-c9f3623e9f84" providerId="ADAL" clId="{2D257BD8-D4AB-4E71-888D-4DC1D33685E1}" dt="2023-03-30T19:53:46.134" v="1787" actId="478"/>
          <ac:spMkLst>
            <pc:docMk/>
            <pc:sldMk cId="3179826131" sldId="271"/>
            <ac:spMk id="2" creationId="{CE097DEB-56D3-828A-1F73-1256DE1E8A1C}"/>
          </ac:spMkLst>
        </pc:spChg>
        <pc:spChg chg="del">
          <ac:chgData name="Pam Crowder" userId="e5d83a44-6866-4944-b891-c9f3623e9f84" providerId="ADAL" clId="{2D257BD8-D4AB-4E71-888D-4DC1D33685E1}" dt="2023-03-30T19:53:41.029" v="1784" actId="931"/>
          <ac:spMkLst>
            <pc:docMk/>
            <pc:sldMk cId="3179826131" sldId="271"/>
            <ac:spMk id="3" creationId="{4CEF4FB7-8AB0-0529-DA8C-41249E957EFF}"/>
          </ac:spMkLst>
        </pc:spChg>
        <pc:spChg chg="add mod">
          <ac:chgData name="Pam Crowder" userId="e5d83a44-6866-4944-b891-c9f3623e9f84" providerId="ADAL" clId="{2D257BD8-D4AB-4E71-888D-4DC1D33685E1}" dt="2023-03-30T20:08:19.359" v="2314" actId="1076"/>
          <ac:spMkLst>
            <pc:docMk/>
            <pc:sldMk cId="3179826131" sldId="271"/>
            <ac:spMk id="6" creationId="{3FFB14F9-5283-AA8F-8568-FE6CD62A323A}"/>
          </ac:spMkLst>
        </pc:spChg>
        <pc:picChg chg="add mod">
          <ac:chgData name="Pam Crowder" userId="e5d83a44-6866-4944-b891-c9f3623e9f84" providerId="ADAL" clId="{2D257BD8-D4AB-4E71-888D-4DC1D33685E1}" dt="2023-03-31T18:17:35.709" v="3550" actId="1076"/>
          <ac:picMkLst>
            <pc:docMk/>
            <pc:sldMk cId="3179826131" sldId="271"/>
            <ac:picMk id="5" creationId="{0F48A9B0-1324-9DB8-F4B6-EE739D0F9870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7:22.182" v="3547" actId="1076"/>
        <pc:sldMkLst>
          <pc:docMk/>
          <pc:sldMk cId="4195045619" sldId="272"/>
        </pc:sldMkLst>
        <pc:spChg chg="del">
          <ac:chgData name="Pam Crowder" userId="e5d83a44-6866-4944-b891-c9f3623e9f84" providerId="ADAL" clId="{2D257BD8-D4AB-4E71-888D-4DC1D33685E1}" dt="2023-03-30T19:56:37.225" v="1802" actId="478"/>
          <ac:spMkLst>
            <pc:docMk/>
            <pc:sldMk cId="4195045619" sldId="272"/>
            <ac:spMk id="2" creationId="{2812C88F-B5C9-FCAC-CCB4-B91219027032}"/>
          </ac:spMkLst>
        </pc:spChg>
        <pc:spChg chg="del">
          <ac:chgData name="Pam Crowder" userId="e5d83a44-6866-4944-b891-c9f3623e9f84" providerId="ADAL" clId="{2D257BD8-D4AB-4E71-888D-4DC1D33685E1}" dt="2023-03-30T19:56:29.437" v="1798" actId="931"/>
          <ac:spMkLst>
            <pc:docMk/>
            <pc:sldMk cId="4195045619" sldId="272"/>
            <ac:spMk id="3" creationId="{92B13D89-7C8D-FBAC-0B37-E32A743DC888}"/>
          </ac:spMkLst>
        </pc:spChg>
        <pc:spChg chg="add del mod">
          <ac:chgData name="Pam Crowder" userId="e5d83a44-6866-4944-b891-c9f3623e9f84" providerId="ADAL" clId="{2D257BD8-D4AB-4E71-888D-4DC1D33685E1}" dt="2023-03-30T20:03:53.407" v="2104"/>
          <ac:spMkLst>
            <pc:docMk/>
            <pc:sldMk cId="4195045619" sldId="272"/>
            <ac:spMk id="6" creationId="{A0D3875A-1EAD-FCF5-34EF-FCEB4D4EA827}"/>
          </ac:spMkLst>
        </pc:spChg>
        <pc:spChg chg="add mod">
          <ac:chgData name="Pam Crowder" userId="e5d83a44-6866-4944-b891-c9f3623e9f84" providerId="ADAL" clId="{2D257BD8-D4AB-4E71-888D-4DC1D33685E1}" dt="2023-03-30T20:05:41.408" v="2213" actId="1076"/>
          <ac:spMkLst>
            <pc:docMk/>
            <pc:sldMk cId="4195045619" sldId="272"/>
            <ac:spMk id="7" creationId="{5D40A1E9-05C9-3F59-377E-CCAB4A0B7574}"/>
          </ac:spMkLst>
        </pc:spChg>
        <pc:picChg chg="add mod">
          <ac:chgData name="Pam Crowder" userId="e5d83a44-6866-4944-b891-c9f3623e9f84" providerId="ADAL" clId="{2D257BD8-D4AB-4E71-888D-4DC1D33685E1}" dt="2023-03-31T18:17:22.182" v="3547" actId="1076"/>
          <ac:picMkLst>
            <pc:docMk/>
            <pc:sldMk cId="4195045619" sldId="272"/>
            <ac:picMk id="5" creationId="{37B902AE-C137-FEC6-BEC2-F2A30EFD86E6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8:05.373" v="3556" actId="1076"/>
        <pc:sldMkLst>
          <pc:docMk/>
          <pc:sldMk cId="3365346037" sldId="273"/>
        </pc:sldMkLst>
        <pc:spChg chg="del">
          <ac:chgData name="Pam Crowder" userId="e5d83a44-6866-4944-b891-c9f3623e9f84" providerId="ADAL" clId="{2D257BD8-D4AB-4E71-888D-4DC1D33685E1}" dt="2023-03-30T19:58:20.152" v="1811" actId="478"/>
          <ac:spMkLst>
            <pc:docMk/>
            <pc:sldMk cId="3365346037" sldId="273"/>
            <ac:spMk id="2" creationId="{05083649-16A7-8847-F228-EA4A5E26164D}"/>
          </ac:spMkLst>
        </pc:spChg>
        <pc:spChg chg="del">
          <ac:chgData name="Pam Crowder" userId="e5d83a44-6866-4944-b891-c9f3623e9f84" providerId="ADAL" clId="{2D257BD8-D4AB-4E71-888D-4DC1D33685E1}" dt="2023-03-30T19:58:15.872" v="1808" actId="931"/>
          <ac:spMkLst>
            <pc:docMk/>
            <pc:sldMk cId="3365346037" sldId="273"/>
            <ac:spMk id="3" creationId="{A2086979-5E5B-19E7-46DB-A620F05FF3FA}"/>
          </ac:spMkLst>
        </pc:spChg>
        <pc:spChg chg="add del mod">
          <ac:chgData name="Pam Crowder" userId="e5d83a44-6866-4944-b891-c9f3623e9f84" providerId="ADAL" clId="{2D257BD8-D4AB-4E71-888D-4DC1D33685E1}" dt="2023-03-30T20:10:17.613" v="2416"/>
          <ac:spMkLst>
            <pc:docMk/>
            <pc:sldMk cId="3365346037" sldId="273"/>
            <ac:spMk id="6" creationId="{DC30F89A-B08E-36BD-70D9-5B986F49A3AC}"/>
          </ac:spMkLst>
        </pc:spChg>
        <pc:spChg chg="add del mod">
          <ac:chgData name="Pam Crowder" userId="e5d83a44-6866-4944-b891-c9f3623e9f84" providerId="ADAL" clId="{2D257BD8-D4AB-4E71-888D-4DC1D33685E1}" dt="2023-03-30T20:10:24.232" v="2419"/>
          <ac:spMkLst>
            <pc:docMk/>
            <pc:sldMk cId="3365346037" sldId="273"/>
            <ac:spMk id="7" creationId="{EB925CDB-12D7-8DC8-5CF6-8977C0C2CDA6}"/>
          </ac:spMkLst>
        </pc:spChg>
        <pc:spChg chg="add mod">
          <ac:chgData name="Pam Crowder" userId="e5d83a44-6866-4944-b891-c9f3623e9f84" providerId="ADAL" clId="{2D257BD8-D4AB-4E71-888D-4DC1D33685E1}" dt="2023-03-30T20:11:03.258" v="2457" actId="1076"/>
          <ac:spMkLst>
            <pc:docMk/>
            <pc:sldMk cId="3365346037" sldId="273"/>
            <ac:spMk id="8" creationId="{48BAB42B-5026-50F1-9E81-CB036540AD27}"/>
          </ac:spMkLst>
        </pc:spChg>
        <pc:picChg chg="add mod">
          <ac:chgData name="Pam Crowder" userId="e5d83a44-6866-4944-b891-c9f3623e9f84" providerId="ADAL" clId="{2D257BD8-D4AB-4E71-888D-4DC1D33685E1}" dt="2023-03-31T18:18:05.373" v="3556" actId="1076"/>
          <ac:picMkLst>
            <pc:docMk/>
            <pc:sldMk cId="3365346037" sldId="273"/>
            <ac:picMk id="5" creationId="{6E73C38D-C1F1-E049-2576-0387003D27B1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38:12.133" v="3676" actId="1076"/>
        <pc:sldMkLst>
          <pc:docMk/>
          <pc:sldMk cId="2760177482" sldId="274"/>
        </pc:sldMkLst>
        <pc:spChg chg="del">
          <ac:chgData name="Pam Crowder" userId="e5d83a44-6866-4944-b891-c9f3623e9f84" providerId="ADAL" clId="{2D257BD8-D4AB-4E71-888D-4DC1D33685E1}" dt="2023-03-31T12:25:01.989" v="2463" actId="478"/>
          <ac:spMkLst>
            <pc:docMk/>
            <pc:sldMk cId="2760177482" sldId="274"/>
            <ac:spMk id="2" creationId="{3DD773C4-2AD8-F56E-05B3-5D68DF0E94B2}"/>
          </ac:spMkLst>
        </pc:spChg>
        <pc:spChg chg="add mod">
          <ac:chgData name="Pam Crowder" userId="e5d83a44-6866-4944-b891-c9f3623e9f84" providerId="ADAL" clId="{2D257BD8-D4AB-4E71-888D-4DC1D33685E1}" dt="2023-03-31T18:37:50.582" v="3672" actId="1076"/>
          <ac:spMkLst>
            <pc:docMk/>
            <pc:sldMk cId="2760177482" sldId="274"/>
            <ac:spMk id="3" creationId="{CE230FD6-2590-B0BA-48B6-BA7B2FE7F1F2}"/>
          </ac:spMkLst>
        </pc:spChg>
        <pc:spChg chg="del">
          <ac:chgData name="Pam Crowder" userId="e5d83a44-6866-4944-b891-c9f3623e9f84" providerId="ADAL" clId="{2D257BD8-D4AB-4E71-888D-4DC1D33685E1}" dt="2023-03-31T12:24:56.072" v="2460" actId="931"/>
          <ac:spMkLst>
            <pc:docMk/>
            <pc:sldMk cId="2760177482" sldId="274"/>
            <ac:spMk id="3" creationId="{FD0B255C-F8F7-1EBF-BB73-B9E4CDE11CA8}"/>
          </ac:spMkLst>
        </pc:spChg>
        <pc:spChg chg="add del">
          <ac:chgData name="Pam Crowder" userId="e5d83a44-6866-4944-b891-c9f3623e9f84" providerId="ADAL" clId="{2D257BD8-D4AB-4E71-888D-4DC1D33685E1}" dt="2023-03-31T12:30:57.367" v="2500" actId="26606"/>
          <ac:spMkLst>
            <pc:docMk/>
            <pc:sldMk cId="2760177482" sldId="274"/>
            <ac:spMk id="9" creationId="{FFE318AC-268D-AA0D-6F01-B6560E07788C}"/>
          </ac:spMkLst>
        </pc:spChg>
        <pc:spChg chg="add del">
          <ac:chgData name="Pam Crowder" userId="e5d83a44-6866-4944-b891-c9f3623e9f84" providerId="ADAL" clId="{2D257BD8-D4AB-4E71-888D-4DC1D33685E1}" dt="2023-03-31T12:30:57.367" v="2500" actId="26606"/>
          <ac:spMkLst>
            <pc:docMk/>
            <pc:sldMk cId="2760177482" sldId="274"/>
            <ac:spMk id="12" creationId="{2EB492CD-616E-47F8-933B-5E2D952A0593}"/>
          </ac:spMkLst>
        </pc:spChg>
        <pc:spChg chg="add del">
          <ac:chgData name="Pam Crowder" userId="e5d83a44-6866-4944-b891-c9f3623e9f84" providerId="ADAL" clId="{2D257BD8-D4AB-4E71-888D-4DC1D33685E1}" dt="2023-03-31T12:30:57.367" v="2500" actId="26606"/>
          <ac:spMkLst>
            <pc:docMk/>
            <pc:sldMk cId="2760177482" sldId="274"/>
            <ac:spMk id="14" creationId="{59383CF9-23B5-4335-9B21-1791C4CF1C75}"/>
          </ac:spMkLst>
        </pc:spChg>
        <pc:spChg chg="add del">
          <ac:chgData name="Pam Crowder" userId="e5d83a44-6866-4944-b891-c9f3623e9f84" providerId="ADAL" clId="{2D257BD8-D4AB-4E71-888D-4DC1D33685E1}" dt="2023-03-31T12:30:57.367" v="2500" actId="26606"/>
          <ac:spMkLst>
            <pc:docMk/>
            <pc:sldMk cId="2760177482" sldId="274"/>
            <ac:spMk id="16" creationId="{0007FE00-9498-4706-B255-6437B0252C02}"/>
          </ac:spMkLst>
        </pc:spChg>
        <pc:spChg chg="add del">
          <ac:chgData name="Pam Crowder" userId="e5d83a44-6866-4944-b891-c9f3623e9f84" providerId="ADAL" clId="{2D257BD8-D4AB-4E71-888D-4DC1D33685E1}" dt="2023-03-31T12:30:59.217" v="2502" actId="26606"/>
          <ac:spMkLst>
            <pc:docMk/>
            <pc:sldMk cId="2760177482" sldId="274"/>
            <ac:spMk id="18" creationId="{C3D6EC93-F369-413E-AA67-5D4104161046}"/>
          </ac:spMkLst>
        </pc:spChg>
        <pc:spChg chg="add del">
          <ac:chgData name="Pam Crowder" userId="e5d83a44-6866-4944-b891-c9f3623e9f84" providerId="ADAL" clId="{2D257BD8-D4AB-4E71-888D-4DC1D33685E1}" dt="2023-03-31T12:30:59.217" v="2502" actId="26606"/>
          <ac:spMkLst>
            <pc:docMk/>
            <pc:sldMk cId="2760177482" sldId="274"/>
            <ac:spMk id="19" creationId="{258A0C9F-C8F9-C2DC-08A2-98ED10EEE830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2" creationId="{8D71EDA1-87BF-4D5D-AB79-F346FD19278A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3" creationId="{C4285719-470E-454C-AF62-8323075F1F5B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4" creationId="{CD9FE4EF-C4D8-49A0-B2FF-81D8DB7D8A24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5" creationId="{4300840D-0A0B-4512-BACA-B439D5B9C57C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6" creationId="{D2B78728-A580-49A7-84F9-6EF6F583ADE0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7" creationId="{38FAA1A1-D861-433F-88FA-1E9D6FD31D11}"/>
          </ac:spMkLst>
        </pc:spChg>
        <pc:spChg chg="add del">
          <ac:chgData name="Pam Crowder" userId="e5d83a44-6866-4944-b891-c9f3623e9f84" providerId="ADAL" clId="{2D257BD8-D4AB-4E71-888D-4DC1D33685E1}" dt="2023-03-31T12:31:14.894" v="2504" actId="26606"/>
          <ac:spMkLst>
            <pc:docMk/>
            <pc:sldMk cId="2760177482" sldId="274"/>
            <ac:spMk id="28" creationId="{8711FD7C-6BD7-4156-5E7A-9C1EE2DBA9C3}"/>
          </ac:spMkLst>
        </pc:spChg>
        <pc:spChg chg="add del">
          <ac:chgData name="Pam Crowder" userId="e5d83a44-6866-4944-b891-c9f3623e9f84" providerId="ADAL" clId="{2D257BD8-D4AB-4E71-888D-4DC1D33685E1}" dt="2023-03-31T18:30:46.725" v="3631" actId="26606"/>
          <ac:spMkLst>
            <pc:docMk/>
            <pc:sldMk cId="2760177482" sldId="274"/>
            <ac:spMk id="30" creationId="{2EB492CD-616E-47F8-933B-5E2D952A0593}"/>
          </ac:spMkLst>
        </pc:spChg>
        <pc:spChg chg="add del">
          <ac:chgData name="Pam Crowder" userId="e5d83a44-6866-4944-b891-c9f3623e9f84" providerId="ADAL" clId="{2D257BD8-D4AB-4E71-888D-4DC1D33685E1}" dt="2023-03-31T18:30:46.725" v="3631" actId="26606"/>
          <ac:spMkLst>
            <pc:docMk/>
            <pc:sldMk cId="2760177482" sldId="274"/>
            <ac:spMk id="31" creationId="{59383CF9-23B5-4335-9B21-1791C4CF1C75}"/>
          </ac:spMkLst>
        </pc:spChg>
        <pc:spChg chg="add del">
          <ac:chgData name="Pam Crowder" userId="e5d83a44-6866-4944-b891-c9f3623e9f84" providerId="ADAL" clId="{2D257BD8-D4AB-4E71-888D-4DC1D33685E1}" dt="2023-03-31T18:30:46.725" v="3631" actId="26606"/>
          <ac:spMkLst>
            <pc:docMk/>
            <pc:sldMk cId="2760177482" sldId="274"/>
            <ac:spMk id="32" creationId="{0007FE00-9498-4706-B255-6437B0252C02}"/>
          </ac:spMkLst>
        </pc:spChg>
        <pc:spChg chg="add mod ord">
          <ac:chgData name="Pam Crowder" userId="e5d83a44-6866-4944-b891-c9f3623e9f84" providerId="ADAL" clId="{2D257BD8-D4AB-4E71-888D-4DC1D33685E1}" dt="2023-03-31T18:38:12.133" v="3676" actId="1076"/>
          <ac:spMkLst>
            <pc:docMk/>
            <pc:sldMk cId="2760177482" sldId="274"/>
            <ac:spMk id="33" creationId="{FFE318AC-268D-AA0D-6F01-B6560E07788C}"/>
          </ac:spMkLst>
        </pc:spChg>
        <pc:spChg chg="add del">
          <ac:chgData name="Pam Crowder" userId="e5d83a44-6866-4944-b891-c9f3623e9f84" providerId="ADAL" clId="{2D257BD8-D4AB-4E71-888D-4DC1D33685E1}" dt="2023-03-31T18:37:16.837" v="3664" actId="26606"/>
          <ac:spMkLst>
            <pc:docMk/>
            <pc:sldMk cId="2760177482" sldId="274"/>
            <ac:spMk id="38" creationId="{131BAD53-4E89-4F62-BBB7-26359763ED39}"/>
          </ac:spMkLst>
        </pc:spChg>
        <pc:spChg chg="add del">
          <ac:chgData name="Pam Crowder" userId="e5d83a44-6866-4944-b891-c9f3623e9f84" providerId="ADAL" clId="{2D257BD8-D4AB-4E71-888D-4DC1D33685E1}" dt="2023-03-31T18:37:16.837" v="3664" actId="26606"/>
          <ac:spMkLst>
            <pc:docMk/>
            <pc:sldMk cId="2760177482" sldId="274"/>
            <ac:spMk id="40" creationId="{62756DA2-40EB-4C6F-B962-5822FFB54FB6}"/>
          </ac:spMkLst>
        </pc:spChg>
        <pc:spChg chg="add">
          <ac:chgData name="Pam Crowder" userId="e5d83a44-6866-4944-b891-c9f3623e9f84" providerId="ADAL" clId="{2D257BD8-D4AB-4E71-888D-4DC1D33685E1}" dt="2023-03-31T18:37:16.837" v="3664" actId="26606"/>
          <ac:spMkLst>
            <pc:docMk/>
            <pc:sldMk cId="2760177482" sldId="274"/>
            <ac:spMk id="45" creationId="{7B831B6F-405A-4B47-B9BB-5CA88F285844}"/>
          </ac:spMkLst>
        </pc:spChg>
        <pc:spChg chg="add">
          <ac:chgData name="Pam Crowder" userId="e5d83a44-6866-4944-b891-c9f3623e9f84" providerId="ADAL" clId="{2D257BD8-D4AB-4E71-888D-4DC1D33685E1}" dt="2023-03-31T18:37:16.837" v="3664" actId="26606"/>
          <ac:spMkLst>
            <pc:docMk/>
            <pc:sldMk cId="2760177482" sldId="274"/>
            <ac:spMk id="47" creationId="{953EE71A-6488-4203-A7C4-77102FD0DCCA}"/>
          </ac:spMkLst>
        </pc:spChg>
        <pc:grpChg chg="add del">
          <ac:chgData name="Pam Crowder" userId="e5d83a44-6866-4944-b891-c9f3623e9f84" providerId="ADAL" clId="{2D257BD8-D4AB-4E71-888D-4DC1D33685E1}" dt="2023-03-31T12:30:59.217" v="2502" actId="26606"/>
          <ac:grpSpMkLst>
            <pc:docMk/>
            <pc:sldMk cId="2760177482" sldId="274"/>
            <ac:grpSpMk id="20" creationId="{4EA04677-6B2C-40F4-975C-ED9196552771}"/>
          </ac:grpSpMkLst>
        </pc:grpChg>
        <pc:picChg chg="add mod ord modCrop">
          <ac:chgData name="Pam Crowder" userId="e5d83a44-6866-4944-b891-c9f3623e9f84" providerId="ADAL" clId="{2D257BD8-D4AB-4E71-888D-4DC1D33685E1}" dt="2023-03-31T18:37:16.837" v="3664" actId="26606"/>
          <ac:picMkLst>
            <pc:docMk/>
            <pc:sldMk cId="2760177482" sldId="274"/>
            <ac:picMk id="5" creationId="{9B3EEBB0-6145-CE8F-881F-A94976C76DE6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20:07.397" v="3567" actId="1076"/>
        <pc:sldMkLst>
          <pc:docMk/>
          <pc:sldMk cId="3809530759" sldId="275"/>
        </pc:sldMkLst>
        <pc:spChg chg="add del mod">
          <ac:chgData name="Pam Crowder" userId="e5d83a44-6866-4944-b891-c9f3623e9f84" providerId="ADAL" clId="{2D257BD8-D4AB-4E71-888D-4DC1D33685E1}" dt="2023-03-31T12:28:40.102" v="2492" actId="478"/>
          <ac:spMkLst>
            <pc:docMk/>
            <pc:sldMk cId="3809530759" sldId="275"/>
            <ac:spMk id="2" creationId="{B35CBD48-1EE5-74A6-0A1F-BE26FB35F36D}"/>
          </ac:spMkLst>
        </pc:spChg>
        <pc:spChg chg="add del">
          <ac:chgData name="Pam Crowder" userId="e5d83a44-6866-4944-b891-c9f3623e9f84" providerId="ADAL" clId="{2D257BD8-D4AB-4E71-888D-4DC1D33685E1}" dt="2023-03-31T12:27:28.445" v="2480" actId="931"/>
          <ac:spMkLst>
            <pc:docMk/>
            <pc:sldMk cId="3809530759" sldId="275"/>
            <ac:spMk id="3" creationId="{596A5E51-B05B-E041-5054-4A8EA11EA750}"/>
          </ac:spMkLst>
        </pc:spChg>
        <pc:spChg chg="add mod">
          <ac:chgData name="Pam Crowder" userId="e5d83a44-6866-4944-b891-c9f3623e9f84" providerId="ADAL" clId="{2D257BD8-D4AB-4E71-888D-4DC1D33685E1}" dt="2023-03-31T18:20:07.397" v="3567" actId="1076"/>
          <ac:spMkLst>
            <pc:docMk/>
            <pc:sldMk cId="3809530759" sldId="275"/>
            <ac:spMk id="8" creationId="{8C57AB52-9E21-175D-187A-8CD6281F698E}"/>
          </ac:spMkLst>
        </pc:spChg>
        <pc:spChg chg="add del">
          <ac:chgData name="Pam Crowder" userId="e5d83a44-6866-4944-b891-c9f3623e9f84" providerId="ADAL" clId="{2D257BD8-D4AB-4E71-888D-4DC1D33685E1}" dt="2023-03-31T12:29:08.240" v="2494" actId="26606"/>
          <ac:spMkLst>
            <pc:docMk/>
            <pc:sldMk cId="3809530759" sldId="275"/>
            <ac:spMk id="9" creationId="{C3D6EC93-F369-413E-AA67-5D4104161046}"/>
          </ac:spMkLst>
        </pc:spChg>
        <pc:spChg chg="add del">
          <ac:chgData name="Pam Crowder" userId="e5d83a44-6866-4944-b891-c9f3623e9f84" providerId="ADAL" clId="{2D257BD8-D4AB-4E71-888D-4DC1D33685E1}" dt="2023-03-31T12:29:08.240" v="2494" actId="26606"/>
          <ac:spMkLst>
            <pc:docMk/>
            <pc:sldMk cId="3809530759" sldId="275"/>
            <ac:spMk id="10" creationId="{F35592EA-BAD6-5FD8-284D-9F1F91ADE1F8}"/>
          </ac:spMkLst>
        </pc:spChg>
        <pc:spChg chg="add del">
          <ac:chgData name="Pam Crowder" userId="e5d83a44-6866-4944-b891-c9f3623e9f84" providerId="ADAL" clId="{2D257BD8-D4AB-4E71-888D-4DC1D33685E1}" dt="2023-03-31T12:28:10.923" v="2484" actId="26606"/>
          <ac:spMkLst>
            <pc:docMk/>
            <pc:sldMk cId="3809530759" sldId="275"/>
            <ac:spMk id="11" creationId="{57707728-6480-1F07-3990-E4D27669E63A}"/>
          </ac:spMkLst>
        </pc:spChg>
        <pc:spChg chg="add del">
          <ac:chgData name="Pam Crowder" userId="e5d83a44-6866-4944-b891-c9f3623e9f84" providerId="ADAL" clId="{2D257BD8-D4AB-4E71-888D-4DC1D33685E1}" dt="2023-03-31T12:28:13.531" v="2486" actId="26606"/>
          <ac:spMkLst>
            <pc:docMk/>
            <pc:sldMk cId="3809530759" sldId="275"/>
            <ac:spMk id="12" creationId="{38CB19FB-7C96-4FEC-9331-E826E4E36CE4}"/>
          </ac:spMkLst>
        </pc:spChg>
        <pc:spChg chg="add del">
          <ac:chgData name="Pam Crowder" userId="e5d83a44-6866-4944-b891-c9f3623e9f84" providerId="ADAL" clId="{2D257BD8-D4AB-4E71-888D-4DC1D33685E1}" dt="2023-03-31T12:28:10.923" v="2484" actId="26606"/>
          <ac:spMkLst>
            <pc:docMk/>
            <pc:sldMk cId="3809530759" sldId="275"/>
            <ac:spMk id="14" creationId="{3AFE8227-C443-417B-BA91-520EB1EF4559}"/>
          </ac:spMkLst>
        </pc:spChg>
        <pc:spChg chg="add del">
          <ac:chgData name="Pam Crowder" userId="e5d83a44-6866-4944-b891-c9f3623e9f84" providerId="ADAL" clId="{2D257BD8-D4AB-4E71-888D-4DC1D33685E1}" dt="2023-03-31T12:28:10.923" v="2484" actId="26606"/>
          <ac:spMkLst>
            <pc:docMk/>
            <pc:sldMk cId="3809530759" sldId="275"/>
            <ac:spMk id="16" creationId="{907741FC-B544-4A6E-B831-6789D042333D}"/>
          </ac:spMkLst>
        </pc:spChg>
        <pc:spChg chg="add del">
          <ac:chgData name="Pam Crowder" userId="e5d83a44-6866-4944-b891-c9f3623e9f84" providerId="ADAL" clId="{2D257BD8-D4AB-4E71-888D-4DC1D33685E1}" dt="2023-03-31T12:28:10.923" v="2484" actId="26606"/>
          <ac:spMkLst>
            <pc:docMk/>
            <pc:sldMk cId="3809530759" sldId="275"/>
            <ac:spMk id="18" creationId="{3F0BE7ED-7814-4273-B18A-F26CC0380380}"/>
          </ac:spMkLst>
        </pc:spChg>
        <pc:spChg chg="add">
          <ac:chgData name="Pam Crowder" userId="e5d83a44-6866-4944-b891-c9f3623e9f84" providerId="ADAL" clId="{2D257BD8-D4AB-4E71-888D-4DC1D33685E1}" dt="2023-03-31T12:29:08.255" v="2495" actId="26606"/>
          <ac:spMkLst>
            <pc:docMk/>
            <pc:sldMk cId="3809530759" sldId="275"/>
            <ac:spMk id="19" creationId="{AB8C311F-7253-4AED-9701-7FC0708C41C7}"/>
          </ac:spMkLst>
        </pc:spChg>
        <pc:spChg chg="add">
          <ac:chgData name="Pam Crowder" userId="e5d83a44-6866-4944-b891-c9f3623e9f84" providerId="ADAL" clId="{2D257BD8-D4AB-4E71-888D-4DC1D33685E1}" dt="2023-03-31T12:29:08.255" v="2495" actId="26606"/>
          <ac:spMkLst>
            <pc:docMk/>
            <pc:sldMk cId="3809530759" sldId="275"/>
            <ac:spMk id="21" creationId="{FD073016-B734-483B-8953-5BADEE145112}"/>
          </ac:spMkLst>
        </pc:spChg>
        <pc:spChg chg="add">
          <ac:chgData name="Pam Crowder" userId="e5d83a44-6866-4944-b891-c9f3623e9f84" providerId="ADAL" clId="{2D257BD8-D4AB-4E71-888D-4DC1D33685E1}" dt="2023-03-31T12:29:08.255" v="2495" actId="26606"/>
          <ac:spMkLst>
            <pc:docMk/>
            <pc:sldMk cId="3809530759" sldId="275"/>
            <ac:spMk id="22" creationId="{90A7EAB6-59D3-4325-8DE6-E0CA4009CE53}"/>
          </ac:spMkLst>
        </pc:spChg>
        <pc:spChg chg="add">
          <ac:chgData name="Pam Crowder" userId="e5d83a44-6866-4944-b891-c9f3623e9f84" providerId="ADAL" clId="{2D257BD8-D4AB-4E71-888D-4DC1D33685E1}" dt="2023-03-31T12:29:08.255" v="2495" actId="26606"/>
          <ac:spMkLst>
            <pc:docMk/>
            <pc:sldMk cId="3809530759" sldId="275"/>
            <ac:spMk id="23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2:28:26.157" v="2488" actId="26606"/>
          <ac:spMkLst>
            <pc:docMk/>
            <pc:sldMk cId="3809530759" sldId="275"/>
            <ac:spMk id="24" creationId="{32BC26D8-82FB-445E-AA49-62A77D7C1EE0}"/>
          </ac:spMkLst>
        </pc:spChg>
        <pc:spChg chg="add del">
          <ac:chgData name="Pam Crowder" userId="e5d83a44-6866-4944-b891-c9f3623e9f84" providerId="ADAL" clId="{2D257BD8-D4AB-4E71-888D-4DC1D33685E1}" dt="2023-03-31T12:28:26.157" v="2488" actId="26606"/>
          <ac:spMkLst>
            <pc:docMk/>
            <pc:sldMk cId="3809530759" sldId="275"/>
            <ac:spMk id="25" creationId="{CB44330D-EA18-4254-AA95-EB49948539B8}"/>
          </ac:spMkLst>
        </pc:spChg>
        <pc:spChg chg="add del">
          <ac:chgData name="Pam Crowder" userId="e5d83a44-6866-4944-b891-c9f3623e9f84" providerId="ADAL" clId="{2D257BD8-D4AB-4E71-888D-4DC1D33685E1}" dt="2023-03-31T12:28:29.482" v="2490" actId="26606"/>
          <ac:spMkLst>
            <pc:docMk/>
            <pc:sldMk cId="3809530759" sldId="275"/>
            <ac:spMk id="27" creationId="{3AFE8227-C443-417B-BA91-520EB1EF4559}"/>
          </ac:spMkLst>
        </pc:spChg>
        <pc:spChg chg="add del">
          <ac:chgData name="Pam Crowder" userId="e5d83a44-6866-4944-b891-c9f3623e9f84" providerId="ADAL" clId="{2D257BD8-D4AB-4E71-888D-4DC1D33685E1}" dt="2023-03-31T12:28:29.482" v="2490" actId="26606"/>
          <ac:spMkLst>
            <pc:docMk/>
            <pc:sldMk cId="3809530759" sldId="275"/>
            <ac:spMk id="28" creationId="{B35CBD48-1EE5-74A6-0A1F-BE26FB35F36D}"/>
          </ac:spMkLst>
        </pc:spChg>
        <pc:spChg chg="add del">
          <ac:chgData name="Pam Crowder" userId="e5d83a44-6866-4944-b891-c9f3623e9f84" providerId="ADAL" clId="{2D257BD8-D4AB-4E71-888D-4DC1D33685E1}" dt="2023-03-31T12:28:29.482" v="2490" actId="26606"/>
          <ac:spMkLst>
            <pc:docMk/>
            <pc:sldMk cId="3809530759" sldId="275"/>
            <ac:spMk id="29" creationId="{57707728-6480-1F07-3990-E4D27669E63A}"/>
          </ac:spMkLst>
        </pc:spChg>
        <pc:spChg chg="add del">
          <ac:chgData name="Pam Crowder" userId="e5d83a44-6866-4944-b891-c9f3623e9f84" providerId="ADAL" clId="{2D257BD8-D4AB-4E71-888D-4DC1D33685E1}" dt="2023-03-31T12:28:29.482" v="2490" actId="26606"/>
          <ac:spMkLst>
            <pc:docMk/>
            <pc:sldMk cId="3809530759" sldId="275"/>
            <ac:spMk id="30" creationId="{907741FC-B544-4A6E-B831-6789D042333D}"/>
          </ac:spMkLst>
        </pc:spChg>
        <pc:spChg chg="add del">
          <ac:chgData name="Pam Crowder" userId="e5d83a44-6866-4944-b891-c9f3623e9f84" providerId="ADAL" clId="{2D257BD8-D4AB-4E71-888D-4DC1D33685E1}" dt="2023-03-31T12:28:29.482" v="2490" actId="26606"/>
          <ac:spMkLst>
            <pc:docMk/>
            <pc:sldMk cId="3809530759" sldId="275"/>
            <ac:spMk id="31" creationId="{3F0BE7ED-7814-4273-B18A-F26CC0380380}"/>
          </ac:spMkLst>
        </pc:spChg>
        <pc:grpChg chg="add del">
          <ac:chgData name="Pam Crowder" userId="e5d83a44-6866-4944-b891-c9f3623e9f84" providerId="ADAL" clId="{2D257BD8-D4AB-4E71-888D-4DC1D33685E1}" dt="2023-03-31T12:29:08.240" v="2494" actId="26606"/>
          <ac:grpSpMkLst>
            <pc:docMk/>
            <pc:sldMk cId="3809530759" sldId="275"/>
            <ac:grpSpMk id="13" creationId="{4EA04677-6B2C-40F4-975C-ED9196552771}"/>
          </ac:grpSpMkLst>
        </pc:grpChg>
        <pc:grpChg chg="add del">
          <ac:chgData name="Pam Crowder" userId="e5d83a44-6866-4944-b891-c9f3623e9f84" providerId="ADAL" clId="{2D257BD8-D4AB-4E71-888D-4DC1D33685E1}" dt="2023-03-31T12:28:13.531" v="2486" actId="26606"/>
          <ac:grpSpMkLst>
            <pc:docMk/>
            <pc:sldMk cId="3809530759" sldId="275"/>
            <ac:grpSpMk id="20" creationId="{DF071BB7-867E-46A9-A7C2-3FCB28CB8FBD}"/>
          </ac:grpSpMkLst>
        </pc:grpChg>
        <pc:picChg chg="add del mod">
          <ac:chgData name="Pam Crowder" userId="e5d83a44-6866-4944-b891-c9f3623e9f84" providerId="ADAL" clId="{2D257BD8-D4AB-4E71-888D-4DC1D33685E1}" dt="2023-03-31T12:27:07.051" v="2479" actId="931"/>
          <ac:picMkLst>
            <pc:docMk/>
            <pc:sldMk cId="3809530759" sldId="275"/>
            <ac:picMk id="5" creationId="{DF353957-FB5C-8D50-696E-FA86F1ABAB3E}"/>
          </ac:picMkLst>
        </pc:picChg>
        <pc:picChg chg="add mod">
          <ac:chgData name="Pam Crowder" userId="e5d83a44-6866-4944-b891-c9f3623e9f84" providerId="ADAL" clId="{2D257BD8-D4AB-4E71-888D-4DC1D33685E1}" dt="2023-03-31T12:34:41.052" v="2701" actId="1076"/>
          <ac:picMkLst>
            <pc:docMk/>
            <pc:sldMk cId="3809530759" sldId="275"/>
            <ac:picMk id="7" creationId="{1EC881E2-06EC-A047-C201-47BC6A76AD84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9:38.798" v="3564" actId="1076"/>
        <pc:sldMkLst>
          <pc:docMk/>
          <pc:sldMk cId="84831392" sldId="276"/>
        </pc:sldMkLst>
        <pc:spChg chg="add del">
          <ac:chgData name="Pam Crowder" userId="e5d83a44-6866-4944-b891-c9f3623e9f84" providerId="ADAL" clId="{2D257BD8-D4AB-4E71-888D-4DC1D33685E1}" dt="2023-03-31T12:37:00.282" v="2720" actId="478"/>
          <ac:spMkLst>
            <pc:docMk/>
            <pc:sldMk cId="84831392" sldId="276"/>
            <ac:spMk id="2" creationId="{05DBE824-BE00-206E-FAA6-8C4E2688B025}"/>
          </ac:spMkLst>
        </pc:spChg>
        <pc:spChg chg="del">
          <ac:chgData name="Pam Crowder" userId="e5d83a44-6866-4944-b891-c9f3623e9f84" providerId="ADAL" clId="{2D257BD8-D4AB-4E71-888D-4DC1D33685E1}" dt="2023-03-31T12:36:07.266" v="2710" actId="931"/>
          <ac:spMkLst>
            <pc:docMk/>
            <pc:sldMk cId="84831392" sldId="276"/>
            <ac:spMk id="3" creationId="{6FF0BCD0-0455-972B-DDBD-C2138B5D746F}"/>
          </ac:spMkLst>
        </pc:spChg>
        <pc:spChg chg="add mod">
          <ac:chgData name="Pam Crowder" userId="e5d83a44-6866-4944-b891-c9f3623e9f84" providerId="ADAL" clId="{2D257BD8-D4AB-4E71-888D-4DC1D33685E1}" dt="2023-03-31T18:19:38.798" v="3564" actId="1076"/>
          <ac:spMkLst>
            <pc:docMk/>
            <pc:sldMk cId="84831392" sldId="276"/>
            <ac:spMk id="6" creationId="{89B17503-C086-6856-3D0A-638501E06987}"/>
          </ac:spMkLst>
        </pc:spChg>
        <pc:spChg chg="add del">
          <ac:chgData name="Pam Crowder" userId="e5d83a44-6866-4944-b891-c9f3623e9f84" providerId="ADAL" clId="{2D257BD8-D4AB-4E71-888D-4DC1D33685E1}" dt="2023-03-31T12:38:30.968" v="2737" actId="26606"/>
          <ac:spMkLst>
            <pc:docMk/>
            <pc:sldMk cId="84831392" sldId="276"/>
            <ac:spMk id="7" creationId="{B1595A09-E336-4D1B-9B3A-06A2287A54E2}"/>
          </ac:spMkLst>
        </pc:spChg>
        <pc:spChg chg="add del">
          <ac:chgData name="Pam Crowder" userId="e5d83a44-6866-4944-b891-c9f3623e9f84" providerId="ADAL" clId="{2D257BD8-D4AB-4E71-888D-4DC1D33685E1}" dt="2023-03-31T12:38:30.968" v="2737" actId="26606"/>
          <ac:spMkLst>
            <pc:docMk/>
            <pc:sldMk cId="84831392" sldId="276"/>
            <ac:spMk id="8" creationId="{3540989C-C7B8-473B-BF87-6F2DA6A90006}"/>
          </ac:spMkLst>
        </pc:spChg>
        <pc:spChg chg="add del mod">
          <ac:chgData name="Pam Crowder" userId="e5d83a44-6866-4944-b891-c9f3623e9f84" providerId="ADAL" clId="{2D257BD8-D4AB-4E71-888D-4DC1D33685E1}" dt="2023-03-31T12:38:30.968" v="2737" actId="26606"/>
          <ac:spMkLst>
            <pc:docMk/>
            <pc:sldMk cId="84831392" sldId="276"/>
            <ac:spMk id="9" creationId="{5C06B04E-0A75-0404-5872-1FB7AC3BB926}"/>
          </ac:spMkLst>
        </pc:spChg>
        <pc:spChg chg="add del">
          <ac:chgData name="Pam Crowder" userId="e5d83a44-6866-4944-b891-c9f3623e9f84" providerId="ADAL" clId="{2D257BD8-D4AB-4E71-888D-4DC1D33685E1}" dt="2023-03-31T12:36:37.660" v="2712" actId="26606"/>
          <ac:spMkLst>
            <pc:docMk/>
            <pc:sldMk cId="84831392" sldId="276"/>
            <ac:spMk id="10" creationId="{ED55A19D-297C-4231-AD1F-08EF9B4AA8F4}"/>
          </ac:spMkLst>
        </pc:spChg>
        <pc:spChg chg="add del">
          <ac:chgData name="Pam Crowder" userId="e5d83a44-6866-4944-b891-c9f3623e9f84" providerId="ADAL" clId="{2D257BD8-D4AB-4E71-888D-4DC1D33685E1}" dt="2023-03-31T12:38:05.191" v="2726" actId="26606"/>
          <ac:spMkLst>
            <pc:docMk/>
            <pc:sldMk cId="84831392" sldId="276"/>
            <ac:spMk id="11" creationId="{3DAD86CA-8235-409B-982B-5E7A033E2392}"/>
          </ac:spMkLst>
        </pc:spChg>
        <pc:spChg chg="add del">
          <ac:chgData name="Pam Crowder" userId="e5d83a44-6866-4944-b891-c9f3623e9f84" providerId="ADAL" clId="{2D257BD8-D4AB-4E71-888D-4DC1D33685E1}" dt="2023-03-31T12:36:37.660" v="2712" actId="26606"/>
          <ac:spMkLst>
            <pc:docMk/>
            <pc:sldMk cId="84831392" sldId="276"/>
            <ac:spMk id="12" creationId="{EBAB6C56-3D38-4923-996E-BD474BBB91E9}"/>
          </ac:spMkLst>
        </pc:spChg>
        <pc:spChg chg="add del">
          <ac:chgData name="Pam Crowder" userId="e5d83a44-6866-4944-b891-c9f3623e9f84" providerId="ADAL" clId="{2D257BD8-D4AB-4E71-888D-4DC1D33685E1}" dt="2023-03-31T12:38:05.191" v="2726" actId="26606"/>
          <ac:spMkLst>
            <pc:docMk/>
            <pc:sldMk cId="84831392" sldId="276"/>
            <ac:spMk id="13" creationId="{9F234FBA-3501-47B4-AE0C-AA4AFBC8F603}"/>
          </ac:spMkLst>
        </pc:spChg>
        <pc:spChg chg="add del">
          <ac:chgData name="Pam Crowder" userId="e5d83a44-6866-4944-b891-c9f3623e9f84" providerId="ADAL" clId="{2D257BD8-D4AB-4E71-888D-4DC1D33685E1}" dt="2023-03-31T12:36:37.660" v="2712" actId="26606"/>
          <ac:spMkLst>
            <pc:docMk/>
            <pc:sldMk cId="84831392" sldId="276"/>
            <ac:spMk id="14" creationId="{20CD21DB-082D-417D-A5AB-FC838AF9D944}"/>
          </ac:spMkLst>
        </pc:spChg>
        <pc:spChg chg="add del">
          <ac:chgData name="Pam Crowder" userId="e5d83a44-6866-4944-b891-c9f3623e9f84" providerId="ADAL" clId="{2D257BD8-D4AB-4E71-888D-4DC1D33685E1}" dt="2023-03-31T12:36:38.779" v="2714" actId="26606"/>
          <ac:spMkLst>
            <pc:docMk/>
            <pc:sldMk cId="84831392" sldId="276"/>
            <ac:spMk id="16" creationId="{42A4FC2C-047E-45A5-965D-8E1E3BF09BC6}"/>
          </ac:spMkLst>
        </pc:spChg>
        <pc:spChg chg="add del">
          <ac:chgData name="Pam Crowder" userId="e5d83a44-6866-4944-b891-c9f3623e9f84" providerId="ADAL" clId="{2D257BD8-D4AB-4E71-888D-4DC1D33685E1}" dt="2023-03-31T12:38:05.191" v="2726" actId="26606"/>
          <ac:spMkLst>
            <pc:docMk/>
            <pc:sldMk cId="84831392" sldId="276"/>
            <ac:spMk id="18" creationId="{B5EF893B-0491-416E-9D33-BADE9600792A}"/>
          </ac:spMkLst>
        </pc:spChg>
        <pc:spChg chg="add del">
          <ac:chgData name="Pam Crowder" userId="e5d83a44-6866-4944-b891-c9f3623e9f84" providerId="ADAL" clId="{2D257BD8-D4AB-4E71-888D-4DC1D33685E1}" dt="2023-03-31T12:38:07.198" v="2728" actId="26606"/>
          <ac:spMkLst>
            <pc:docMk/>
            <pc:sldMk cId="84831392" sldId="276"/>
            <ac:spMk id="22" creationId="{37C89E4B-3C9F-44B9-8B86-D9E3D112D8EC}"/>
          </ac:spMkLst>
        </pc:spChg>
        <pc:spChg chg="add del">
          <ac:chgData name="Pam Crowder" userId="e5d83a44-6866-4944-b891-c9f3623e9f84" providerId="ADAL" clId="{2D257BD8-D4AB-4E71-888D-4DC1D33685E1}" dt="2023-03-31T12:38:21.264" v="2730" actId="26606"/>
          <ac:spMkLst>
            <pc:docMk/>
            <pc:sldMk cId="84831392" sldId="276"/>
            <ac:spMk id="26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2:38:21.264" v="2730" actId="26606"/>
          <ac:spMkLst>
            <pc:docMk/>
            <pc:sldMk cId="84831392" sldId="276"/>
            <ac:spMk id="27" creationId="{E2384209-CB15-4CDF-9D31-C44FD9A3F20D}"/>
          </ac:spMkLst>
        </pc:spChg>
        <pc:spChg chg="add del">
          <ac:chgData name="Pam Crowder" userId="e5d83a44-6866-4944-b891-c9f3623e9f84" providerId="ADAL" clId="{2D257BD8-D4AB-4E71-888D-4DC1D33685E1}" dt="2023-03-31T12:38:21.264" v="2730" actId="26606"/>
          <ac:spMkLst>
            <pc:docMk/>
            <pc:sldMk cId="84831392" sldId="276"/>
            <ac:spMk id="28" creationId="{2633B3B5-CC90-43F0-8714-D31D1F3F0209}"/>
          </ac:spMkLst>
        </pc:spChg>
        <pc:spChg chg="add del">
          <ac:chgData name="Pam Crowder" userId="e5d83a44-6866-4944-b891-c9f3623e9f84" providerId="ADAL" clId="{2D257BD8-D4AB-4E71-888D-4DC1D33685E1}" dt="2023-03-31T12:38:21.264" v="2730" actId="26606"/>
          <ac:spMkLst>
            <pc:docMk/>
            <pc:sldMk cId="84831392" sldId="276"/>
            <ac:spMk id="29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2:38:25.518" v="2732" actId="26606"/>
          <ac:spMkLst>
            <pc:docMk/>
            <pc:sldMk cId="84831392" sldId="276"/>
            <ac:spMk id="31" creationId="{7C1E5815-D54C-487F-A054-6D4930ADE3DF}"/>
          </ac:spMkLst>
        </pc:spChg>
        <pc:spChg chg="add del">
          <ac:chgData name="Pam Crowder" userId="e5d83a44-6866-4944-b891-c9f3623e9f84" providerId="ADAL" clId="{2D257BD8-D4AB-4E71-888D-4DC1D33685E1}" dt="2023-03-31T12:38:25.518" v="2732" actId="26606"/>
          <ac:spMkLst>
            <pc:docMk/>
            <pc:sldMk cId="84831392" sldId="276"/>
            <ac:spMk id="32" creationId="{736F0DFD-0954-464F-BF12-DD2E6F6E0380}"/>
          </ac:spMkLst>
        </pc:spChg>
        <pc:spChg chg="add del">
          <ac:chgData name="Pam Crowder" userId="e5d83a44-6866-4944-b891-c9f3623e9f84" providerId="ADAL" clId="{2D257BD8-D4AB-4E71-888D-4DC1D33685E1}" dt="2023-03-31T12:38:26.668" v="2734" actId="26606"/>
          <ac:spMkLst>
            <pc:docMk/>
            <pc:sldMk cId="84831392" sldId="276"/>
            <ac:spMk id="34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2:38:26.668" v="2734" actId="26606"/>
          <ac:spMkLst>
            <pc:docMk/>
            <pc:sldMk cId="84831392" sldId="276"/>
            <ac:spMk id="35" creationId="{E2384209-CB15-4CDF-9D31-C44FD9A3F20D}"/>
          </ac:spMkLst>
        </pc:spChg>
        <pc:spChg chg="add del">
          <ac:chgData name="Pam Crowder" userId="e5d83a44-6866-4944-b891-c9f3623e9f84" providerId="ADAL" clId="{2D257BD8-D4AB-4E71-888D-4DC1D33685E1}" dt="2023-03-31T12:38:26.668" v="2734" actId="26606"/>
          <ac:spMkLst>
            <pc:docMk/>
            <pc:sldMk cId="84831392" sldId="276"/>
            <ac:spMk id="36" creationId="{2633B3B5-CC90-43F0-8714-D31D1F3F0209}"/>
          </ac:spMkLst>
        </pc:spChg>
        <pc:spChg chg="add del">
          <ac:chgData name="Pam Crowder" userId="e5d83a44-6866-4944-b891-c9f3623e9f84" providerId="ADAL" clId="{2D257BD8-D4AB-4E71-888D-4DC1D33685E1}" dt="2023-03-31T12:38:26.668" v="2734" actId="26606"/>
          <ac:spMkLst>
            <pc:docMk/>
            <pc:sldMk cId="84831392" sldId="276"/>
            <ac:spMk id="37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2:38:30.968" v="2736" actId="26606"/>
          <ac:spMkLst>
            <pc:docMk/>
            <pc:sldMk cId="84831392" sldId="276"/>
            <ac:spMk id="39" creationId="{3DAD86CA-8235-409B-982B-5E7A033E2392}"/>
          </ac:spMkLst>
        </pc:spChg>
        <pc:spChg chg="add del">
          <ac:chgData name="Pam Crowder" userId="e5d83a44-6866-4944-b891-c9f3623e9f84" providerId="ADAL" clId="{2D257BD8-D4AB-4E71-888D-4DC1D33685E1}" dt="2023-03-31T12:38:30.968" v="2736" actId="26606"/>
          <ac:spMkLst>
            <pc:docMk/>
            <pc:sldMk cId="84831392" sldId="276"/>
            <ac:spMk id="40" creationId="{9F234FBA-3501-47B4-AE0C-AA4AFBC8F603}"/>
          </ac:spMkLst>
        </pc:spChg>
        <pc:spChg chg="add del">
          <ac:chgData name="Pam Crowder" userId="e5d83a44-6866-4944-b891-c9f3623e9f84" providerId="ADAL" clId="{2D257BD8-D4AB-4E71-888D-4DC1D33685E1}" dt="2023-03-31T12:38:30.968" v="2736" actId="26606"/>
          <ac:spMkLst>
            <pc:docMk/>
            <pc:sldMk cId="84831392" sldId="276"/>
            <ac:spMk id="41" creationId="{B5EF893B-0491-416E-9D33-BADE9600792A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44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45" creationId="{E2384209-CB15-4CDF-9D31-C44FD9A3F20D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46" creationId="{2633B3B5-CC90-43F0-8714-D31D1F3F0209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47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8:19:09.416" v="3558" actId="26606"/>
          <ac:spMkLst>
            <pc:docMk/>
            <pc:sldMk cId="84831392" sldId="276"/>
            <ac:spMk id="52" creationId="{B1595A09-E336-4D1B-9B3A-06A2287A54E2}"/>
          </ac:spMkLst>
        </pc:spChg>
        <pc:spChg chg="add del">
          <ac:chgData name="Pam Crowder" userId="e5d83a44-6866-4944-b891-c9f3623e9f84" providerId="ADAL" clId="{2D257BD8-D4AB-4E71-888D-4DC1D33685E1}" dt="2023-03-31T18:19:09.416" v="3558" actId="26606"/>
          <ac:spMkLst>
            <pc:docMk/>
            <pc:sldMk cId="84831392" sldId="276"/>
            <ac:spMk id="54" creationId="{3540989C-C7B8-473B-BF87-6F2DA6A90006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56" creationId="{D1A4588A-55D5-49B8-BE41-54ACDCFF2C17}"/>
          </ac:spMkLst>
        </pc:spChg>
        <pc:spChg chg="add del">
          <ac:chgData name="Pam Crowder" userId="e5d83a44-6866-4944-b891-c9f3623e9f84" providerId="ADAL" clId="{2D257BD8-D4AB-4E71-888D-4DC1D33685E1}" dt="2023-03-31T18:19:13.257" v="3560" actId="26606"/>
          <ac:spMkLst>
            <pc:docMk/>
            <pc:sldMk cId="84831392" sldId="276"/>
            <ac:spMk id="57" creationId="{F97E7EA2-EDCD-47E9-81BC-415C606D1B58}"/>
          </ac:spMkLst>
        </pc:spChg>
        <pc:picChg chg="add mod">
          <ac:chgData name="Pam Crowder" userId="e5d83a44-6866-4944-b891-c9f3623e9f84" providerId="ADAL" clId="{2D257BD8-D4AB-4E71-888D-4DC1D33685E1}" dt="2023-03-31T18:19:13.257" v="3560" actId="26606"/>
          <ac:picMkLst>
            <pc:docMk/>
            <pc:sldMk cId="84831392" sldId="276"/>
            <ac:picMk id="5" creationId="{1281E0AB-AFF7-5633-735A-F1F73A3CD37D}"/>
          </ac:picMkLst>
        </pc:picChg>
        <pc:cxnChg chg="add del">
          <ac:chgData name="Pam Crowder" userId="e5d83a44-6866-4944-b891-c9f3623e9f84" providerId="ADAL" clId="{2D257BD8-D4AB-4E71-888D-4DC1D33685E1}" dt="2023-03-31T12:38:05.191" v="2726" actId="26606"/>
          <ac:cxnSpMkLst>
            <pc:docMk/>
            <pc:sldMk cId="84831392" sldId="276"/>
            <ac:cxnSpMk id="20" creationId="{469F4FF8-F8B0-4630-BA1B-0D8B324CD5FF}"/>
          </ac:cxnSpMkLst>
        </pc:cxnChg>
        <pc:cxnChg chg="add del">
          <ac:chgData name="Pam Crowder" userId="e5d83a44-6866-4944-b891-c9f3623e9f84" providerId="ADAL" clId="{2D257BD8-D4AB-4E71-888D-4DC1D33685E1}" dt="2023-03-31T12:38:07.198" v="2728" actId="26606"/>
          <ac:cxnSpMkLst>
            <pc:docMk/>
            <pc:sldMk cId="84831392" sldId="276"/>
            <ac:cxnSpMk id="23" creationId="{AA2EAA10-076F-46BD-8F0F-B9A2FB77A85C}"/>
          </ac:cxnSpMkLst>
        </pc:cxnChg>
        <pc:cxnChg chg="add del">
          <ac:chgData name="Pam Crowder" userId="e5d83a44-6866-4944-b891-c9f3623e9f84" providerId="ADAL" clId="{2D257BD8-D4AB-4E71-888D-4DC1D33685E1}" dt="2023-03-31T12:38:07.198" v="2728" actId="26606"/>
          <ac:cxnSpMkLst>
            <pc:docMk/>
            <pc:sldMk cId="84831392" sldId="276"/>
            <ac:cxnSpMk id="24" creationId="{D891E407-403B-4764-86C9-33A56D3BCAA3}"/>
          </ac:cxnSpMkLst>
        </pc:cxnChg>
        <pc:cxnChg chg="add del">
          <ac:chgData name="Pam Crowder" userId="e5d83a44-6866-4944-b891-c9f3623e9f84" providerId="ADAL" clId="{2D257BD8-D4AB-4E71-888D-4DC1D33685E1}" dt="2023-03-31T12:38:30.968" v="2736" actId="26606"/>
          <ac:cxnSpMkLst>
            <pc:docMk/>
            <pc:sldMk cId="84831392" sldId="276"/>
            <ac:cxnSpMk id="42" creationId="{469F4FF8-F8B0-4630-BA1B-0D8B324CD5FF}"/>
          </ac:cxnSpMkLst>
        </pc:cxnChg>
      </pc:sldChg>
      <pc:sldChg chg="addSp delSp modSp new del mod">
        <pc:chgData name="Pam Crowder" userId="e5d83a44-6866-4944-b891-c9f3623e9f84" providerId="ADAL" clId="{2D257BD8-D4AB-4E71-888D-4DC1D33685E1}" dt="2023-03-31T12:35:44.645" v="2708" actId="47"/>
        <pc:sldMkLst>
          <pc:docMk/>
          <pc:sldMk cId="3246420606" sldId="276"/>
        </pc:sldMkLst>
        <pc:spChg chg="del">
          <ac:chgData name="Pam Crowder" userId="e5d83a44-6866-4944-b891-c9f3623e9f84" providerId="ADAL" clId="{2D257BD8-D4AB-4E71-888D-4DC1D33685E1}" dt="2023-03-31T12:35:40.919" v="2705" actId="931"/>
          <ac:spMkLst>
            <pc:docMk/>
            <pc:sldMk cId="3246420606" sldId="276"/>
            <ac:spMk id="3" creationId="{83FBA181-CAA9-B6B5-3C19-F931760BAB66}"/>
          </ac:spMkLst>
        </pc:spChg>
        <pc:picChg chg="add mod">
          <ac:chgData name="Pam Crowder" userId="e5d83a44-6866-4944-b891-c9f3623e9f84" providerId="ADAL" clId="{2D257BD8-D4AB-4E71-888D-4DC1D33685E1}" dt="2023-03-31T12:35:42.786" v="2707" actId="962"/>
          <ac:picMkLst>
            <pc:docMk/>
            <pc:sldMk cId="3246420606" sldId="276"/>
            <ac:picMk id="5" creationId="{565D8609-64BB-41B4-7FC3-8B126E9B48E4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36:56.309" v="3663" actId="1076"/>
        <pc:sldMkLst>
          <pc:docMk/>
          <pc:sldMk cId="3430025511" sldId="277"/>
        </pc:sldMkLst>
        <pc:spChg chg="del">
          <ac:chgData name="Pam Crowder" userId="e5d83a44-6866-4944-b891-c9f3623e9f84" providerId="ADAL" clId="{2D257BD8-D4AB-4E71-888D-4DC1D33685E1}" dt="2023-03-31T12:40:37.873" v="2803" actId="478"/>
          <ac:spMkLst>
            <pc:docMk/>
            <pc:sldMk cId="3430025511" sldId="277"/>
            <ac:spMk id="2" creationId="{87DCB0AF-9A6C-3D7B-067E-F73DD51FCBFA}"/>
          </ac:spMkLst>
        </pc:spChg>
        <pc:spChg chg="del">
          <ac:chgData name="Pam Crowder" userId="e5d83a44-6866-4944-b891-c9f3623e9f84" providerId="ADAL" clId="{2D257BD8-D4AB-4E71-888D-4DC1D33685E1}" dt="2023-03-31T12:39:55.997" v="2800" actId="931"/>
          <ac:spMkLst>
            <pc:docMk/>
            <pc:sldMk cId="3430025511" sldId="277"/>
            <ac:spMk id="3" creationId="{B587F2F6-1E0B-9D5D-5DE2-19D2C9FC59A6}"/>
          </ac:spMkLst>
        </pc:spChg>
        <pc:spChg chg="add mod">
          <ac:chgData name="Pam Crowder" userId="e5d83a44-6866-4944-b891-c9f3623e9f84" providerId="ADAL" clId="{2D257BD8-D4AB-4E71-888D-4DC1D33685E1}" dt="2023-03-31T12:42:17.536" v="2886" actId="1076"/>
          <ac:spMkLst>
            <pc:docMk/>
            <pc:sldMk cId="3430025511" sldId="277"/>
            <ac:spMk id="6" creationId="{9C23BF2A-A89A-86DD-93FF-5B97D66EDE6C}"/>
          </ac:spMkLst>
        </pc:spChg>
        <pc:spChg chg="add">
          <ac:chgData name="Pam Crowder" userId="e5d83a44-6866-4944-b891-c9f3623e9f84" providerId="ADAL" clId="{2D257BD8-D4AB-4E71-888D-4DC1D33685E1}" dt="2023-03-31T12:40:43.594" v="2804" actId="26606"/>
          <ac:spMkLst>
            <pc:docMk/>
            <pc:sldMk cId="3430025511" sldId="277"/>
            <ac:spMk id="10" creationId="{2D2B266D-3625-4584-A5C3-7D3F672CFF30}"/>
          </ac:spMkLst>
        </pc:spChg>
        <pc:spChg chg="add">
          <ac:chgData name="Pam Crowder" userId="e5d83a44-6866-4944-b891-c9f3623e9f84" providerId="ADAL" clId="{2D257BD8-D4AB-4E71-888D-4DC1D33685E1}" dt="2023-03-31T12:40:43.594" v="2804" actId="26606"/>
          <ac:spMkLst>
            <pc:docMk/>
            <pc:sldMk cId="3430025511" sldId="277"/>
            <ac:spMk id="12" creationId="{C463B99A-73EE-4FBB-B7C4-F9F9BCC25C65}"/>
          </ac:spMkLst>
        </pc:spChg>
        <pc:spChg chg="add">
          <ac:chgData name="Pam Crowder" userId="e5d83a44-6866-4944-b891-c9f3623e9f84" providerId="ADAL" clId="{2D257BD8-D4AB-4E71-888D-4DC1D33685E1}" dt="2023-03-31T12:40:43.594" v="2804" actId="26606"/>
          <ac:spMkLst>
            <pc:docMk/>
            <pc:sldMk cId="3430025511" sldId="277"/>
            <ac:spMk id="14" creationId="{A5D2A5D1-BA0D-47D3-B051-DA7743C46E28}"/>
          </ac:spMkLst>
        </pc:spChg>
        <pc:picChg chg="add mod">
          <ac:chgData name="Pam Crowder" userId="e5d83a44-6866-4944-b891-c9f3623e9f84" providerId="ADAL" clId="{2D257BD8-D4AB-4E71-888D-4DC1D33685E1}" dt="2023-03-31T18:36:56.309" v="3663" actId="1076"/>
          <ac:picMkLst>
            <pc:docMk/>
            <pc:sldMk cId="3430025511" sldId="277"/>
            <ac:picMk id="5" creationId="{46275D1A-DCAC-C405-563D-39F6F038A93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33:10.421" v="3650" actId="1076"/>
        <pc:sldMkLst>
          <pc:docMk/>
          <pc:sldMk cId="1779693200" sldId="278"/>
        </pc:sldMkLst>
        <pc:spChg chg="del mod ord">
          <ac:chgData name="Pam Crowder" userId="e5d83a44-6866-4944-b891-c9f3623e9f84" providerId="ADAL" clId="{2D257BD8-D4AB-4E71-888D-4DC1D33685E1}" dt="2023-03-31T12:45:00.061" v="2893" actId="478"/>
          <ac:spMkLst>
            <pc:docMk/>
            <pc:sldMk cId="1779693200" sldId="278"/>
            <ac:spMk id="2" creationId="{A2C3E6AE-85B7-772D-4F4B-9F15F11DDACC}"/>
          </ac:spMkLst>
        </pc:spChg>
        <pc:spChg chg="del">
          <ac:chgData name="Pam Crowder" userId="e5d83a44-6866-4944-b891-c9f3623e9f84" providerId="ADAL" clId="{2D257BD8-D4AB-4E71-888D-4DC1D33685E1}" dt="2023-03-31T12:44:05.142" v="2889" actId="931"/>
          <ac:spMkLst>
            <pc:docMk/>
            <pc:sldMk cId="1779693200" sldId="278"/>
            <ac:spMk id="3" creationId="{B2E7E697-C8B7-6A82-8457-8D9C1DA6508D}"/>
          </ac:spMkLst>
        </pc:spChg>
        <pc:spChg chg="add mod">
          <ac:chgData name="Pam Crowder" userId="e5d83a44-6866-4944-b891-c9f3623e9f84" providerId="ADAL" clId="{2D257BD8-D4AB-4E71-888D-4DC1D33685E1}" dt="2023-03-31T18:33:10.421" v="3650" actId="1076"/>
          <ac:spMkLst>
            <pc:docMk/>
            <pc:sldMk cId="1779693200" sldId="278"/>
            <ac:spMk id="6" creationId="{62FCC673-7A78-E425-8440-0A4DAEDF5D7E}"/>
          </ac:spMkLst>
        </pc:spChg>
        <pc:spChg chg="add del">
          <ac:chgData name="Pam Crowder" userId="e5d83a44-6866-4944-b891-c9f3623e9f84" providerId="ADAL" clId="{2D257BD8-D4AB-4E71-888D-4DC1D33685E1}" dt="2023-03-31T12:45:37.139" v="2898" actId="26606"/>
          <ac:spMkLst>
            <pc:docMk/>
            <pc:sldMk cId="1779693200" sldId="278"/>
            <ac:spMk id="9" creationId="{53AF35CB-175C-7FE9-86F8-FA9B9D1C6922}"/>
          </ac:spMkLst>
        </pc:spChg>
        <pc:spChg chg="add del">
          <ac:chgData name="Pam Crowder" userId="e5d83a44-6866-4944-b891-c9f3623e9f84" providerId="ADAL" clId="{2D257BD8-D4AB-4E71-888D-4DC1D33685E1}" dt="2023-03-31T12:45:37.139" v="2898" actId="26606"/>
          <ac:spMkLst>
            <pc:docMk/>
            <pc:sldMk cId="1779693200" sldId="278"/>
            <ac:spMk id="12" creationId="{D1A4588A-55D5-49B8-BE41-54ACDCFF2C17}"/>
          </ac:spMkLst>
        </pc:spChg>
        <pc:spChg chg="add del">
          <ac:chgData name="Pam Crowder" userId="e5d83a44-6866-4944-b891-c9f3623e9f84" providerId="ADAL" clId="{2D257BD8-D4AB-4E71-888D-4DC1D33685E1}" dt="2023-03-31T12:45:37.139" v="2898" actId="26606"/>
          <ac:spMkLst>
            <pc:docMk/>
            <pc:sldMk cId="1779693200" sldId="278"/>
            <ac:spMk id="14" creationId="{F97E7EA2-EDCD-47E9-81BC-415C606D1B58}"/>
          </ac:spMkLst>
        </pc:spChg>
        <pc:spChg chg="add del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19" creationId="{2D2B266D-3625-4584-A5C3-7D3F672CFF30}"/>
          </ac:spMkLst>
        </pc:spChg>
        <pc:spChg chg="add del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21" creationId="{C463B99A-73EE-4FBB-B7C4-F9F9BCC25C65}"/>
          </ac:spMkLst>
        </pc:spChg>
        <pc:spChg chg="add del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23" creationId="{A5D2A5D1-BA0D-47D3-B051-DA7743C46E28}"/>
          </ac:spMkLst>
        </pc:spChg>
        <pc:spChg chg="add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28" creationId="{F0A604E4-7307-451C-93BE-F1F7E1BF3BF8}"/>
          </ac:spMkLst>
        </pc:spChg>
        <pc:spChg chg="add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30" creationId="{F7F3A0AA-35E5-4085-942B-737839030604}"/>
          </ac:spMkLst>
        </pc:spChg>
        <pc:spChg chg="add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32" creationId="{402F5C38-C747-4173-ABBF-656E39E82130}"/>
          </ac:spMkLst>
        </pc:spChg>
        <pc:spChg chg="add">
          <ac:chgData name="Pam Crowder" userId="e5d83a44-6866-4944-b891-c9f3623e9f84" providerId="ADAL" clId="{2D257BD8-D4AB-4E71-888D-4DC1D33685E1}" dt="2023-03-31T18:20:46.957" v="3568" actId="26606"/>
          <ac:spMkLst>
            <pc:docMk/>
            <pc:sldMk cId="1779693200" sldId="278"/>
            <ac:spMk id="34" creationId="{E37EECFC-A684-4391-AE85-4CDAF5565F61}"/>
          </ac:spMkLst>
        </pc:spChg>
        <pc:picChg chg="add mod ord">
          <ac:chgData name="Pam Crowder" userId="e5d83a44-6866-4944-b891-c9f3623e9f84" providerId="ADAL" clId="{2D257BD8-D4AB-4E71-888D-4DC1D33685E1}" dt="2023-03-31T18:21:47.310" v="3578" actId="1076"/>
          <ac:picMkLst>
            <pc:docMk/>
            <pc:sldMk cId="1779693200" sldId="278"/>
            <ac:picMk id="5" creationId="{8A87DA0C-ABBC-2B81-DC00-E30CA79EAB1A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2:59:11.388" v="3139" actId="1076"/>
        <pc:sldMkLst>
          <pc:docMk/>
          <pc:sldMk cId="1341933899" sldId="279"/>
        </pc:sldMkLst>
        <pc:spChg chg="del mod ord">
          <ac:chgData name="Pam Crowder" userId="e5d83a44-6866-4944-b891-c9f3623e9f84" providerId="ADAL" clId="{2D257BD8-D4AB-4E71-888D-4DC1D33685E1}" dt="2023-03-31T12:49:24.390" v="3027" actId="478"/>
          <ac:spMkLst>
            <pc:docMk/>
            <pc:sldMk cId="1341933899" sldId="279"/>
            <ac:spMk id="2" creationId="{27ABE9F8-55EA-7B2C-3EB0-D5CCF0EF943B}"/>
          </ac:spMkLst>
        </pc:spChg>
        <pc:spChg chg="del">
          <ac:chgData name="Pam Crowder" userId="e5d83a44-6866-4944-b891-c9f3623e9f84" providerId="ADAL" clId="{2D257BD8-D4AB-4E71-888D-4DC1D33685E1}" dt="2023-03-31T12:48:07.319" v="3014" actId="931"/>
          <ac:spMkLst>
            <pc:docMk/>
            <pc:sldMk cId="1341933899" sldId="279"/>
            <ac:spMk id="3" creationId="{C0CE6B2E-3CBD-EE6C-6F07-22CED3C6C33F}"/>
          </ac:spMkLst>
        </pc:spChg>
        <pc:spChg chg="add mod">
          <ac:chgData name="Pam Crowder" userId="e5d83a44-6866-4944-b891-c9f3623e9f84" providerId="ADAL" clId="{2D257BD8-D4AB-4E71-888D-4DC1D33685E1}" dt="2023-03-31T12:59:11.388" v="3139" actId="1076"/>
          <ac:spMkLst>
            <pc:docMk/>
            <pc:sldMk cId="1341933899" sldId="279"/>
            <ac:spMk id="6" creationId="{33579495-1D0B-398F-57DE-DF4373F81EF0}"/>
          </ac:spMkLst>
        </pc:spChg>
        <pc:spChg chg="add del mod">
          <ac:chgData name="Pam Crowder" userId="e5d83a44-6866-4944-b891-c9f3623e9f84" providerId="ADAL" clId="{2D257BD8-D4AB-4E71-888D-4DC1D33685E1}" dt="2023-03-31T12:48:49.236" v="3019" actId="478"/>
          <ac:spMkLst>
            <pc:docMk/>
            <pc:sldMk cId="1341933899" sldId="279"/>
            <ac:spMk id="9" creationId="{65517206-F08E-DA4A-3751-ADCA86DC6A4E}"/>
          </ac:spMkLst>
        </pc:spChg>
        <pc:spChg chg="add del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12" creationId="{8FC9BE17-9A7B-462D-AE50-3D8777387304}"/>
          </ac:spMkLst>
        </pc:spChg>
        <pc:spChg chg="add del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14" creationId="{3EBE8569-6AEC-4B8C-8D53-2DE337CDBA65}"/>
          </ac:spMkLst>
        </pc:spChg>
        <pc:spChg chg="add del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16" creationId="{55D4142C-5077-457F-A6AD-3FECFDB39685}"/>
          </ac:spMkLst>
        </pc:spChg>
        <pc:spChg chg="add del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18" creationId="{7A5F0580-5EE9-419F-96EE-B6529EF6E7D0}"/>
          </ac:spMkLst>
        </pc:spChg>
        <pc:spChg chg="add del">
          <ac:chgData name="Pam Crowder" userId="e5d83a44-6866-4944-b891-c9f3623e9f84" providerId="ADAL" clId="{2D257BD8-D4AB-4E71-888D-4DC1D33685E1}" dt="2023-03-31T12:49:09.051" v="3021" actId="26606"/>
          <ac:spMkLst>
            <pc:docMk/>
            <pc:sldMk cId="1341933899" sldId="279"/>
            <ac:spMk id="23" creationId="{9B7AD9F6-8CE7-4299-8FC6-328F4DCD3FF9}"/>
          </ac:spMkLst>
        </pc:spChg>
        <pc:spChg chg="add del">
          <ac:chgData name="Pam Crowder" userId="e5d83a44-6866-4944-b891-c9f3623e9f84" providerId="ADAL" clId="{2D257BD8-D4AB-4E71-888D-4DC1D33685E1}" dt="2023-03-31T12:49:09.051" v="3021" actId="26606"/>
          <ac:spMkLst>
            <pc:docMk/>
            <pc:sldMk cId="1341933899" sldId="279"/>
            <ac:spMk id="25" creationId="{F49775AF-8896-43EE-92C6-83497D6DC56F}"/>
          </ac:spMkLst>
        </pc:spChg>
        <pc:spChg chg="add del">
          <ac:chgData name="Pam Crowder" userId="e5d83a44-6866-4944-b891-c9f3623e9f84" providerId="ADAL" clId="{2D257BD8-D4AB-4E71-888D-4DC1D33685E1}" dt="2023-03-31T12:49:12.547" v="3023" actId="26606"/>
          <ac:spMkLst>
            <pc:docMk/>
            <pc:sldMk cId="1341933899" sldId="279"/>
            <ac:spMk id="27" creationId="{06DA9DF9-31F7-4056-B42E-878CC92417B8}"/>
          </ac:spMkLst>
        </pc:spChg>
        <pc:spChg chg="add del">
          <ac:chgData name="Pam Crowder" userId="e5d83a44-6866-4944-b891-c9f3623e9f84" providerId="ADAL" clId="{2D257BD8-D4AB-4E71-888D-4DC1D33685E1}" dt="2023-03-31T12:49:14.421" v="3025" actId="26606"/>
          <ac:spMkLst>
            <pc:docMk/>
            <pc:sldMk cId="1341933899" sldId="279"/>
            <ac:spMk id="29" creationId="{0E91F5CA-B392-444C-88E3-BF5BAAEBDEB0}"/>
          </ac:spMkLst>
        </pc:spChg>
        <pc:spChg chg="add del">
          <ac:chgData name="Pam Crowder" userId="e5d83a44-6866-4944-b891-c9f3623e9f84" providerId="ADAL" clId="{2D257BD8-D4AB-4E71-888D-4DC1D33685E1}" dt="2023-03-31T12:49:14.421" v="3025" actId="26606"/>
          <ac:spMkLst>
            <pc:docMk/>
            <pc:sldMk cId="1341933899" sldId="279"/>
            <ac:spMk id="30" creationId="{0459807F-B6FA-44D3-9A53-C55B6B56884A}"/>
          </ac:spMkLst>
        </pc:spChg>
        <pc:spChg chg="add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32" creationId="{9B7AD9F6-8CE7-4299-8FC6-328F4DCD3FF9}"/>
          </ac:spMkLst>
        </pc:spChg>
        <pc:spChg chg="add">
          <ac:chgData name="Pam Crowder" userId="e5d83a44-6866-4944-b891-c9f3623e9f84" providerId="ADAL" clId="{2D257BD8-D4AB-4E71-888D-4DC1D33685E1}" dt="2023-03-31T12:49:14.421" v="3026" actId="26606"/>
          <ac:spMkLst>
            <pc:docMk/>
            <pc:sldMk cId="1341933899" sldId="279"/>
            <ac:spMk id="33" creationId="{F49775AF-8896-43EE-92C6-83497D6DC56F}"/>
          </ac:spMkLst>
        </pc:spChg>
        <pc:picChg chg="add mod ord">
          <ac:chgData name="Pam Crowder" userId="e5d83a44-6866-4944-b891-c9f3623e9f84" providerId="ADAL" clId="{2D257BD8-D4AB-4E71-888D-4DC1D33685E1}" dt="2023-03-31T12:49:14.421" v="3026" actId="26606"/>
          <ac:picMkLst>
            <pc:docMk/>
            <pc:sldMk cId="1341933899" sldId="279"/>
            <ac:picMk id="5" creationId="{C3607208-B08A-1DB0-00B8-6E2A1138760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24:59.781" v="3610" actId="1076"/>
        <pc:sldMkLst>
          <pc:docMk/>
          <pc:sldMk cId="3872991358" sldId="280"/>
        </pc:sldMkLst>
        <pc:spChg chg="del">
          <ac:chgData name="Pam Crowder" userId="e5d83a44-6866-4944-b891-c9f3623e9f84" providerId="ADAL" clId="{2D257BD8-D4AB-4E71-888D-4DC1D33685E1}" dt="2023-03-31T12:51:05.994" v="3037" actId="478"/>
          <ac:spMkLst>
            <pc:docMk/>
            <pc:sldMk cId="3872991358" sldId="280"/>
            <ac:spMk id="2" creationId="{6DD656BF-44CD-0061-2077-41E3D2D0E10A}"/>
          </ac:spMkLst>
        </pc:spChg>
        <pc:spChg chg="add del">
          <ac:chgData name="Pam Crowder" userId="e5d83a44-6866-4944-b891-c9f3623e9f84" providerId="ADAL" clId="{2D257BD8-D4AB-4E71-888D-4DC1D33685E1}" dt="2023-03-31T12:50:51.650" v="3034" actId="931"/>
          <ac:spMkLst>
            <pc:docMk/>
            <pc:sldMk cId="3872991358" sldId="280"/>
            <ac:spMk id="3" creationId="{2E9FAB62-07CE-C705-5DBA-78B0E3ACE30C}"/>
          </ac:spMkLst>
        </pc:spChg>
        <pc:spChg chg="add del mod">
          <ac:chgData name="Pam Crowder" userId="e5d83a44-6866-4944-b891-c9f3623e9f84" providerId="ADAL" clId="{2D257BD8-D4AB-4E71-888D-4DC1D33685E1}" dt="2023-03-31T18:23:51.265" v="3599" actId="22"/>
          <ac:spMkLst>
            <pc:docMk/>
            <pc:sldMk cId="3872991358" sldId="280"/>
            <ac:spMk id="3" creationId="{B21EB72C-1833-1CA3-1D7A-452D28B0E634}"/>
          </ac:spMkLst>
        </pc:spChg>
        <pc:spChg chg="add mod">
          <ac:chgData name="Pam Crowder" userId="e5d83a44-6866-4944-b891-c9f3623e9f84" providerId="ADAL" clId="{2D257BD8-D4AB-4E71-888D-4DC1D33685E1}" dt="2023-03-31T18:24:59.781" v="3610" actId="1076"/>
          <ac:spMkLst>
            <pc:docMk/>
            <pc:sldMk cId="3872991358" sldId="280"/>
            <ac:spMk id="8" creationId="{8A067AD9-FA2A-E216-50DE-521CB37AC600}"/>
          </ac:spMkLst>
        </pc:spChg>
        <pc:spChg chg="add del">
          <ac:chgData name="Pam Crowder" userId="e5d83a44-6866-4944-b891-c9f3623e9f84" providerId="ADAL" clId="{2D257BD8-D4AB-4E71-888D-4DC1D33685E1}" dt="2023-03-31T12:51:46.662" v="3044" actId="26606"/>
          <ac:spMkLst>
            <pc:docMk/>
            <pc:sldMk cId="3872991358" sldId="280"/>
            <ac:spMk id="11" creationId="{9600FC31-DFB8-CBC7-C34A-C4E151380720}"/>
          </ac:spMkLst>
        </pc:spChg>
        <pc:spChg chg="add del">
          <ac:chgData name="Pam Crowder" userId="e5d83a44-6866-4944-b891-c9f3623e9f84" providerId="ADAL" clId="{2D257BD8-D4AB-4E71-888D-4DC1D33685E1}" dt="2023-03-31T12:51:40.346" v="3040" actId="26606"/>
          <ac:spMkLst>
            <pc:docMk/>
            <pc:sldMk cId="3872991358" sldId="280"/>
            <ac:spMk id="12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2:51:40.346" v="3040" actId="26606"/>
          <ac:spMkLst>
            <pc:docMk/>
            <pc:sldMk cId="3872991358" sldId="280"/>
            <ac:spMk id="14" creationId="{FD073016-B734-483B-8953-5BADEE145112}"/>
          </ac:spMkLst>
        </pc:spChg>
        <pc:spChg chg="add del">
          <ac:chgData name="Pam Crowder" userId="e5d83a44-6866-4944-b891-c9f3623e9f84" providerId="ADAL" clId="{2D257BD8-D4AB-4E71-888D-4DC1D33685E1}" dt="2023-03-31T12:51:40.346" v="3040" actId="26606"/>
          <ac:spMkLst>
            <pc:docMk/>
            <pc:sldMk cId="3872991358" sldId="280"/>
            <ac:spMk id="16" creationId="{90A7EAB6-59D3-4325-8DE6-E0CA4009CE53}"/>
          </ac:spMkLst>
        </pc:spChg>
        <pc:spChg chg="add del">
          <ac:chgData name="Pam Crowder" userId="e5d83a44-6866-4944-b891-c9f3623e9f84" providerId="ADAL" clId="{2D257BD8-D4AB-4E71-888D-4DC1D33685E1}" dt="2023-03-31T12:51:40.346" v="3040" actId="26606"/>
          <ac:spMkLst>
            <pc:docMk/>
            <pc:sldMk cId="3872991358" sldId="280"/>
            <ac:spMk id="18" creationId="{A8D57A06-A426-446D-B02C-A2DC6B62E45E}"/>
          </ac:spMkLst>
        </pc:spChg>
        <pc:spChg chg="add del">
          <ac:chgData name="Pam Crowder" userId="e5d83a44-6866-4944-b891-c9f3623e9f84" providerId="ADAL" clId="{2D257BD8-D4AB-4E71-888D-4DC1D33685E1}" dt="2023-03-31T12:51:41.080" v="3042" actId="26606"/>
          <ac:spMkLst>
            <pc:docMk/>
            <pc:sldMk cId="3872991358" sldId="280"/>
            <ac:spMk id="20" creationId="{42A4FC2C-047E-45A5-965D-8E1E3BF09BC6}"/>
          </ac:spMkLst>
        </pc:spChg>
        <pc:spChg chg="add del">
          <ac:chgData name="Pam Crowder" userId="e5d83a44-6866-4944-b891-c9f3623e9f84" providerId="ADAL" clId="{2D257BD8-D4AB-4E71-888D-4DC1D33685E1}" dt="2023-03-31T12:51:46.662" v="3044" actId="26606"/>
          <ac:spMkLst>
            <pc:docMk/>
            <pc:sldMk cId="3872991358" sldId="280"/>
            <ac:spMk id="22" creationId="{73AD41DB-DF9F-49BC-85AE-6AB1840AD517}"/>
          </ac:spMkLst>
        </pc:spChg>
        <pc:spChg chg="add del">
          <ac:chgData name="Pam Crowder" userId="e5d83a44-6866-4944-b891-c9f3623e9f84" providerId="ADAL" clId="{2D257BD8-D4AB-4E71-888D-4DC1D33685E1}" dt="2023-03-31T12:51:52.693" v="3046" actId="26606"/>
          <ac:spMkLst>
            <pc:docMk/>
            <pc:sldMk cId="3872991358" sldId="280"/>
            <ac:spMk id="26" creationId="{3B5F8FB9-93B9-4832-A062-85E1B6A5AFA4}"/>
          </ac:spMkLst>
        </pc:spChg>
        <pc:spChg chg="add del">
          <ac:chgData name="Pam Crowder" userId="e5d83a44-6866-4944-b891-c9f3623e9f84" providerId="ADAL" clId="{2D257BD8-D4AB-4E71-888D-4DC1D33685E1}" dt="2023-03-31T12:51:52.693" v="3046" actId="26606"/>
          <ac:spMkLst>
            <pc:docMk/>
            <pc:sldMk cId="3872991358" sldId="280"/>
            <ac:spMk id="27" creationId="{F37E8EB2-7BE0-4F3D-921C-F4E9C2C14929}"/>
          </ac:spMkLst>
        </pc:spChg>
        <pc:spChg chg="add del">
          <ac:chgData name="Pam Crowder" userId="e5d83a44-6866-4944-b891-c9f3623e9f84" providerId="ADAL" clId="{2D257BD8-D4AB-4E71-888D-4DC1D33685E1}" dt="2023-03-31T12:51:52.693" v="3046" actId="26606"/>
          <ac:spMkLst>
            <pc:docMk/>
            <pc:sldMk cId="3872991358" sldId="280"/>
            <ac:spMk id="28" creationId="{E77AE46B-A945-4A7E-9911-903176079DD0}"/>
          </ac:spMkLst>
        </pc:spChg>
        <pc:spChg chg="add del">
          <ac:chgData name="Pam Crowder" userId="e5d83a44-6866-4944-b891-c9f3623e9f84" providerId="ADAL" clId="{2D257BD8-D4AB-4E71-888D-4DC1D33685E1}" dt="2023-03-31T12:51:58.695" v="3048" actId="26606"/>
          <ac:spMkLst>
            <pc:docMk/>
            <pc:sldMk cId="3872991358" sldId="280"/>
            <ac:spMk id="30" creationId="{8181FC64-B306-4821-98E2-780662EFC486}"/>
          </ac:spMkLst>
        </pc:spChg>
        <pc:spChg chg="add del">
          <ac:chgData name="Pam Crowder" userId="e5d83a44-6866-4944-b891-c9f3623e9f84" providerId="ADAL" clId="{2D257BD8-D4AB-4E71-888D-4DC1D33685E1}" dt="2023-03-31T12:51:58.695" v="3048" actId="26606"/>
          <ac:spMkLst>
            <pc:docMk/>
            <pc:sldMk cId="3872991358" sldId="280"/>
            <ac:spMk id="31" creationId="{5871FC61-DD4E-47D4-81FD-8A7E7D12B371}"/>
          </ac:spMkLst>
        </pc:spChg>
        <pc:spChg chg="add del">
          <ac:chgData name="Pam Crowder" userId="e5d83a44-6866-4944-b891-c9f3623e9f84" providerId="ADAL" clId="{2D257BD8-D4AB-4E71-888D-4DC1D33685E1}" dt="2023-03-31T12:51:58.695" v="3048" actId="26606"/>
          <ac:spMkLst>
            <pc:docMk/>
            <pc:sldMk cId="3872991358" sldId="280"/>
            <ac:spMk id="32" creationId="{F9EC3F91-A75C-4F74-867E-E4C28C13546B}"/>
          </ac:spMkLst>
        </pc:spChg>
        <pc:spChg chg="add del">
          <ac:chgData name="Pam Crowder" userId="e5d83a44-6866-4944-b891-c9f3623e9f84" providerId="ADAL" clId="{2D257BD8-D4AB-4E71-888D-4DC1D33685E1}" dt="2023-03-31T12:51:58.695" v="3048" actId="26606"/>
          <ac:spMkLst>
            <pc:docMk/>
            <pc:sldMk cId="3872991358" sldId="280"/>
            <ac:spMk id="33" creationId="{829A1E2C-5AC8-40FC-99E9-832069D39792}"/>
          </ac:spMkLst>
        </pc:spChg>
        <pc:spChg chg="add del">
          <ac:chgData name="Pam Crowder" userId="e5d83a44-6866-4944-b891-c9f3623e9f84" providerId="ADAL" clId="{2D257BD8-D4AB-4E71-888D-4DC1D33685E1}" dt="2023-03-31T12:51:58.695" v="3048" actId="26606"/>
          <ac:spMkLst>
            <pc:docMk/>
            <pc:sldMk cId="3872991358" sldId="280"/>
            <ac:spMk id="34" creationId="{D26FCFCB-B5D4-E30F-B117-2840D1BB8A69}"/>
          </ac:spMkLst>
        </pc:spChg>
        <pc:spChg chg="add del">
          <ac:chgData name="Pam Crowder" userId="e5d83a44-6866-4944-b891-c9f3623e9f84" providerId="ADAL" clId="{2D257BD8-D4AB-4E71-888D-4DC1D33685E1}" dt="2023-03-31T12:52:22.857" v="3051" actId="26606"/>
          <ac:spMkLst>
            <pc:docMk/>
            <pc:sldMk cId="3872991358" sldId="280"/>
            <ac:spMk id="36" creationId="{3B5F8FB9-93B9-4832-A062-85E1B6A5AFA4}"/>
          </ac:spMkLst>
        </pc:spChg>
        <pc:spChg chg="add del">
          <ac:chgData name="Pam Crowder" userId="e5d83a44-6866-4944-b891-c9f3623e9f84" providerId="ADAL" clId="{2D257BD8-D4AB-4E71-888D-4DC1D33685E1}" dt="2023-03-31T12:52:22.857" v="3051" actId="26606"/>
          <ac:spMkLst>
            <pc:docMk/>
            <pc:sldMk cId="3872991358" sldId="280"/>
            <ac:spMk id="37" creationId="{F37E8EB2-7BE0-4F3D-921C-F4E9C2C14929}"/>
          </ac:spMkLst>
        </pc:spChg>
        <pc:spChg chg="add del">
          <ac:chgData name="Pam Crowder" userId="e5d83a44-6866-4944-b891-c9f3623e9f84" providerId="ADAL" clId="{2D257BD8-D4AB-4E71-888D-4DC1D33685E1}" dt="2023-03-31T12:52:22.857" v="3051" actId="26606"/>
          <ac:spMkLst>
            <pc:docMk/>
            <pc:sldMk cId="3872991358" sldId="280"/>
            <ac:spMk id="38" creationId="{E77AE46B-A945-4A7E-9911-903176079DD0}"/>
          </ac:spMkLst>
        </pc:spChg>
        <pc:spChg chg="add del">
          <ac:chgData name="Pam Crowder" userId="e5d83a44-6866-4944-b891-c9f3623e9f84" providerId="ADAL" clId="{2D257BD8-D4AB-4E71-888D-4DC1D33685E1}" dt="2023-03-31T18:22:30.966" v="3579" actId="26606"/>
          <ac:spMkLst>
            <pc:docMk/>
            <pc:sldMk cId="3872991358" sldId="280"/>
            <ac:spMk id="43" creationId="{2D2B266D-3625-4584-A5C3-7D3F672CFF30}"/>
          </ac:spMkLst>
        </pc:spChg>
        <pc:spChg chg="add del">
          <ac:chgData name="Pam Crowder" userId="e5d83a44-6866-4944-b891-c9f3623e9f84" providerId="ADAL" clId="{2D257BD8-D4AB-4E71-888D-4DC1D33685E1}" dt="2023-03-31T18:22:30.966" v="3579" actId="26606"/>
          <ac:spMkLst>
            <pc:docMk/>
            <pc:sldMk cId="3872991358" sldId="280"/>
            <ac:spMk id="45" creationId="{A5D2A5D1-BA0D-47D3-B051-DA7743C46E28}"/>
          </ac:spMkLst>
        </pc:spChg>
        <pc:spChg chg="add del">
          <ac:chgData name="Pam Crowder" userId="e5d83a44-6866-4944-b891-c9f3623e9f84" providerId="ADAL" clId="{2D257BD8-D4AB-4E71-888D-4DC1D33685E1}" dt="2023-03-31T18:22:40.199" v="3580" actId="478"/>
          <ac:spMkLst>
            <pc:docMk/>
            <pc:sldMk cId="3872991358" sldId="280"/>
            <ac:spMk id="49" creationId="{3FDA457C-75A0-638C-D613-719721E39193}"/>
          </ac:spMkLst>
        </pc:spChg>
        <pc:spChg chg="add">
          <ac:chgData name="Pam Crowder" userId="e5d83a44-6866-4944-b891-c9f3623e9f84" providerId="ADAL" clId="{2D257BD8-D4AB-4E71-888D-4DC1D33685E1}" dt="2023-03-31T18:22:30.966" v="3579" actId="26606"/>
          <ac:spMkLst>
            <pc:docMk/>
            <pc:sldMk cId="3872991358" sldId="280"/>
            <ac:spMk id="52" creationId="{B1595A09-E336-4D1B-9B3A-06A2287A54E2}"/>
          </ac:spMkLst>
        </pc:spChg>
        <pc:spChg chg="add">
          <ac:chgData name="Pam Crowder" userId="e5d83a44-6866-4944-b891-c9f3623e9f84" providerId="ADAL" clId="{2D257BD8-D4AB-4E71-888D-4DC1D33685E1}" dt="2023-03-31T18:22:30.966" v="3579" actId="26606"/>
          <ac:spMkLst>
            <pc:docMk/>
            <pc:sldMk cId="3872991358" sldId="280"/>
            <ac:spMk id="54" creationId="{3540989C-C7B8-473B-BF87-6F2DA6A90006}"/>
          </ac:spMkLst>
        </pc:spChg>
        <pc:grpChg chg="add del">
          <ac:chgData name="Pam Crowder" userId="e5d83a44-6866-4944-b891-c9f3623e9f84" providerId="ADAL" clId="{2D257BD8-D4AB-4E71-888D-4DC1D33685E1}" dt="2023-03-31T12:51:46.662" v="3044" actId="26606"/>
          <ac:grpSpMkLst>
            <pc:docMk/>
            <pc:sldMk cId="3872991358" sldId="280"/>
            <ac:grpSpMk id="23" creationId="{A4AE1828-51FD-4AD7-BCF6-9AF5C696CE5D}"/>
          </ac:grpSpMkLst>
        </pc:grpChg>
        <pc:picChg chg="add del mod">
          <ac:chgData name="Pam Crowder" userId="e5d83a44-6866-4944-b891-c9f3623e9f84" providerId="ADAL" clId="{2D257BD8-D4AB-4E71-888D-4DC1D33685E1}" dt="2023-03-31T12:50:34.470" v="3033" actId="931"/>
          <ac:picMkLst>
            <pc:docMk/>
            <pc:sldMk cId="3872991358" sldId="280"/>
            <ac:picMk id="5" creationId="{64C59F30-B8E7-05EE-710B-676009E90A9A}"/>
          </ac:picMkLst>
        </pc:picChg>
        <pc:picChg chg="add mod ord modCrop">
          <ac:chgData name="Pam Crowder" userId="e5d83a44-6866-4944-b891-c9f3623e9f84" providerId="ADAL" clId="{2D257BD8-D4AB-4E71-888D-4DC1D33685E1}" dt="2023-03-31T18:22:30.966" v="3579" actId="26606"/>
          <ac:picMkLst>
            <pc:docMk/>
            <pc:sldMk cId="3872991358" sldId="280"/>
            <ac:picMk id="7" creationId="{00CFDDC6-BBA8-14FD-FE4B-C743830E240F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3:02:13.527" v="3308" actId="1076"/>
        <pc:sldMkLst>
          <pc:docMk/>
          <pc:sldMk cId="1678011799" sldId="281"/>
        </pc:sldMkLst>
        <pc:spChg chg="del">
          <ac:chgData name="Pam Crowder" userId="e5d83a44-6866-4944-b891-c9f3623e9f84" providerId="ADAL" clId="{2D257BD8-D4AB-4E71-888D-4DC1D33685E1}" dt="2023-03-31T12:54:29.649" v="3061" actId="478"/>
          <ac:spMkLst>
            <pc:docMk/>
            <pc:sldMk cId="1678011799" sldId="281"/>
            <ac:spMk id="2" creationId="{E039B3D5-C026-D707-C10F-789BB4FA9CEE}"/>
          </ac:spMkLst>
        </pc:spChg>
        <pc:spChg chg="del">
          <ac:chgData name="Pam Crowder" userId="e5d83a44-6866-4944-b891-c9f3623e9f84" providerId="ADAL" clId="{2D257BD8-D4AB-4E71-888D-4DC1D33685E1}" dt="2023-03-31T12:53:22.723" v="3053" actId="931"/>
          <ac:spMkLst>
            <pc:docMk/>
            <pc:sldMk cId="1678011799" sldId="281"/>
            <ac:spMk id="3" creationId="{240D50D0-490B-8F53-E641-B5E524F6D416}"/>
          </ac:spMkLst>
        </pc:spChg>
        <pc:spChg chg="add del mod">
          <ac:chgData name="Pam Crowder" userId="e5d83a44-6866-4944-b891-c9f3623e9f84" providerId="ADAL" clId="{2D257BD8-D4AB-4E71-888D-4DC1D33685E1}" dt="2023-03-31T12:53:57.032" v="3059" actId="931"/>
          <ac:spMkLst>
            <pc:docMk/>
            <pc:sldMk cId="1678011799" sldId="281"/>
            <ac:spMk id="9" creationId="{1800BEBF-BDB2-D7A0-2DD8-3967EC283501}"/>
          </ac:spMkLst>
        </pc:spChg>
        <pc:spChg chg="add mod">
          <ac:chgData name="Pam Crowder" userId="e5d83a44-6866-4944-b891-c9f3623e9f84" providerId="ADAL" clId="{2D257BD8-D4AB-4E71-888D-4DC1D33685E1}" dt="2023-03-31T13:02:13.527" v="3308" actId="1076"/>
          <ac:spMkLst>
            <pc:docMk/>
            <pc:sldMk cId="1678011799" sldId="281"/>
            <ac:spMk id="12" creationId="{CF7B4C87-302B-72FC-D006-CBB3915BC444}"/>
          </ac:spMkLst>
        </pc:spChg>
        <pc:spChg chg="add">
          <ac:chgData name="Pam Crowder" userId="e5d83a44-6866-4944-b891-c9f3623e9f84" providerId="ADAL" clId="{2D257BD8-D4AB-4E71-888D-4DC1D33685E1}" dt="2023-03-31T12:54:54.588" v="3062" actId="26606"/>
          <ac:spMkLst>
            <pc:docMk/>
            <pc:sldMk cId="1678011799" sldId="281"/>
            <ac:spMk id="16" creationId="{2D2B266D-3625-4584-A5C3-7D3F672CFF30}"/>
          </ac:spMkLst>
        </pc:spChg>
        <pc:spChg chg="add">
          <ac:chgData name="Pam Crowder" userId="e5d83a44-6866-4944-b891-c9f3623e9f84" providerId="ADAL" clId="{2D257BD8-D4AB-4E71-888D-4DC1D33685E1}" dt="2023-03-31T12:54:54.588" v="3062" actId="26606"/>
          <ac:spMkLst>
            <pc:docMk/>
            <pc:sldMk cId="1678011799" sldId="281"/>
            <ac:spMk id="18" creationId="{C463B99A-73EE-4FBB-B7C4-F9F9BCC25C65}"/>
          </ac:spMkLst>
        </pc:spChg>
        <pc:spChg chg="add">
          <ac:chgData name="Pam Crowder" userId="e5d83a44-6866-4944-b891-c9f3623e9f84" providerId="ADAL" clId="{2D257BD8-D4AB-4E71-888D-4DC1D33685E1}" dt="2023-03-31T12:54:54.588" v="3062" actId="26606"/>
          <ac:spMkLst>
            <pc:docMk/>
            <pc:sldMk cId="1678011799" sldId="281"/>
            <ac:spMk id="20" creationId="{A5D2A5D1-BA0D-47D3-B051-DA7743C46E28}"/>
          </ac:spMkLst>
        </pc:spChg>
        <pc:picChg chg="add del mod">
          <ac:chgData name="Pam Crowder" userId="e5d83a44-6866-4944-b891-c9f3623e9f84" providerId="ADAL" clId="{2D257BD8-D4AB-4E71-888D-4DC1D33685E1}" dt="2023-03-31T12:53:42.143" v="3058" actId="478"/>
          <ac:picMkLst>
            <pc:docMk/>
            <pc:sldMk cId="1678011799" sldId="281"/>
            <ac:picMk id="5" creationId="{755B9FA0-91E1-83B0-E888-A38C3F5F3067}"/>
          </ac:picMkLst>
        </pc:picChg>
        <pc:picChg chg="add del mod">
          <ac:chgData name="Pam Crowder" userId="e5d83a44-6866-4944-b891-c9f3623e9f84" providerId="ADAL" clId="{2D257BD8-D4AB-4E71-888D-4DC1D33685E1}" dt="2023-03-31T12:53:41.247" v="3057" actId="478"/>
          <ac:picMkLst>
            <pc:docMk/>
            <pc:sldMk cId="1678011799" sldId="281"/>
            <ac:picMk id="7" creationId="{5094AB13-762E-CA73-BFA7-A5E52A75FFB3}"/>
          </ac:picMkLst>
        </pc:picChg>
        <pc:picChg chg="add mod">
          <ac:chgData name="Pam Crowder" userId="e5d83a44-6866-4944-b891-c9f3623e9f84" providerId="ADAL" clId="{2D257BD8-D4AB-4E71-888D-4DC1D33685E1}" dt="2023-03-31T13:02:08.322" v="3307" actId="1076"/>
          <ac:picMkLst>
            <pc:docMk/>
            <pc:sldMk cId="1678011799" sldId="281"/>
            <ac:picMk id="11" creationId="{943D0CC4-4B15-C496-8D34-F1A2F9335387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34:07.613" v="3654" actId="1076"/>
        <pc:sldMkLst>
          <pc:docMk/>
          <pc:sldMk cId="4105762645" sldId="282"/>
        </pc:sldMkLst>
        <pc:spChg chg="add del mod">
          <ac:chgData name="Pam Crowder" userId="e5d83a44-6866-4944-b891-c9f3623e9f84" providerId="ADAL" clId="{2D257BD8-D4AB-4E71-888D-4DC1D33685E1}" dt="2023-03-31T12:56:35.777" v="3080" actId="478"/>
          <ac:spMkLst>
            <pc:docMk/>
            <pc:sldMk cId="4105762645" sldId="282"/>
            <ac:spMk id="2" creationId="{07F92DA9-4EF6-95B6-AEDB-47FCF876E6E5}"/>
          </ac:spMkLst>
        </pc:spChg>
        <pc:spChg chg="add del mod">
          <ac:chgData name="Pam Crowder" userId="e5d83a44-6866-4944-b891-c9f3623e9f84" providerId="ADAL" clId="{2D257BD8-D4AB-4E71-888D-4DC1D33685E1}" dt="2023-03-31T18:27:54.629" v="3615" actId="931"/>
          <ac:spMkLst>
            <pc:docMk/>
            <pc:sldMk cId="4105762645" sldId="282"/>
            <ac:spMk id="3" creationId="{7AEC9E48-804A-D0F5-6540-06D7CF44ADF6}"/>
          </ac:spMkLst>
        </pc:spChg>
        <pc:spChg chg="del">
          <ac:chgData name="Pam Crowder" userId="e5d83a44-6866-4944-b891-c9f3623e9f84" providerId="ADAL" clId="{2D257BD8-D4AB-4E71-888D-4DC1D33685E1}" dt="2023-03-31T12:55:51.611" v="3069" actId="931"/>
          <ac:spMkLst>
            <pc:docMk/>
            <pc:sldMk cId="4105762645" sldId="282"/>
            <ac:spMk id="3" creationId="{B1B9372F-A13D-1E28-2D56-34CE4984E3F3}"/>
          </ac:spMkLst>
        </pc:spChg>
        <pc:spChg chg="add mod ord">
          <ac:chgData name="Pam Crowder" userId="e5d83a44-6866-4944-b891-c9f3623e9f84" providerId="ADAL" clId="{2D257BD8-D4AB-4E71-888D-4DC1D33685E1}" dt="2023-03-31T18:34:07.613" v="3654" actId="1076"/>
          <ac:spMkLst>
            <pc:docMk/>
            <pc:sldMk cId="4105762645" sldId="282"/>
            <ac:spMk id="6" creationId="{D8CE5EA7-39E6-E2DE-6E77-A8A67C8C7986}"/>
          </ac:spMkLst>
        </pc:spChg>
        <pc:spChg chg="add del">
          <ac:chgData name="Pam Crowder" userId="e5d83a44-6866-4944-b891-c9f3623e9f84" providerId="ADAL" clId="{2D257BD8-D4AB-4E71-888D-4DC1D33685E1}" dt="2023-03-31T12:57:12.356" v="3092" actId="26606"/>
          <ac:spMkLst>
            <pc:docMk/>
            <pc:sldMk cId="4105762645" sldId="282"/>
            <ac:spMk id="7" creationId="{22F15A2D-2324-487D-A02A-BF46C5C580EB}"/>
          </ac:spMkLst>
        </pc:spChg>
        <pc:spChg chg="add del">
          <ac:chgData name="Pam Crowder" userId="e5d83a44-6866-4944-b891-c9f3623e9f84" providerId="ADAL" clId="{2D257BD8-D4AB-4E71-888D-4DC1D33685E1}" dt="2023-03-31T12:57:12.356" v="3092" actId="26606"/>
          <ac:spMkLst>
            <pc:docMk/>
            <pc:sldMk cId="4105762645" sldId="282"/>
            <ac:spMk id="8" creationId="{2AEAFA59-923A-4F54-8B49-44C970BCC323}"/>
          </ac:spMkLst>
        </pc:spChg>
        <pc:spChg chg="add del">
          <ac:chgData name="Pam Crowder" userId="e5d83a44-6866-4944-b891-c9f3623e9f84" providerId="ADAL" clId="{2D257BD8-D4AB-4E71-888D-4DC1D33685E1}" dt="2023-03-31T12:56:12.529" v="3073" actId="26606"/>
          <ac:spMkLst>
            <pc:docMk/>
            <pc:sldMk cId="4105762645" sldId="282"/>
            <ac:spMk id="9" creationId="{CC29D0D7-1BD5-82E3-F4CD-C7E63DE87B4F}"/>
          </ac:spMkLst>
        </pc:spChg>
        <pc:spChg chg="add del">
          <ac:chgData name="Pam Crowder" userId="e5d83a44-6866-4944-b891-c9f3623e9f84" providerId="ADAL" clId="{2D257BD8-D4AB-4E71-888D-4DC1D33685E1}" dt="2023-03-31T12:56:28.714" v="3079" actId="26606"/>
          <ac:spMkLst>
            <pc:docMk/>
            <pc:sldMk cId="4105762645" sldId="282"/>
            <ac:spMk id="10" creationId="{22F15A2D-2324-487D-A02A-BF46C5C580EB}"/>
          </ac:spMkLst>
        </pc:spChg>
        <pc:spChg chg="add del">
          <ac:chgData name="Pam Crowder" userId="e5d83a44-6866-4944-b891-c9f3623e9f84" providerId="ADAL" clId="{2D257BD8-D4AB-4E71-888D-4DC1D33685E1}" dt="2023-03-31T12:57:12.356" v="3092" actId="26606"/>
          <ac:spMkLst>
            <pc:docMk/>
            <pc:sldMk cId="4105762645" sldId="282"/>
            <ac:spMk id="11" creationId="{C37E9D4B-7BFA-4D10-B666-547BAC499469}"/>
          </ac:spMkLst>
        </pc:spChg>
        <pc:spChg chg="add del">
          <ac:chgData name="Pam Crowder" userId="e5d83a44-6866-4944-b891-c9f3623e9f84" providerId="ADAL" clId="{2D257BD8-D4AB-4E71-888D-4DC1D33685E1}" dt="2023-03-31T12:56:12.529" v="3073" actId="26606"/>
          <ac:spMkLst>
            <pc:docMk/>
            <pc:sldMk cId="4105762645" sldId="282"/>
            <ac:spMk id="12" creationId="{A8908DB7-C3A6-4FCB-9820-CEE02B398C4A}"/>
          </ac:spMkLst>
        </pc:spChg>
        <pc:spChg chg="add del">
          <ac:chgData name="Pam Crowder" userId="e5d83a44-6866-4944-b891-c9f3623e9f84" providerId="ADAL" clId="{2D257BD8-D4AB-4E71-888D-4DC1D33685E1}" dt="2023-03-31T12:57:03.502" v="3083" actId="26606"/>
          <ac:spMkLst>
            <pc:docMk/>
            <pc:sldMk cId="4105762645" sldId="282"/>
            <ac:spMk id="13" creationId="{0B761509-3B9A-49A6-A84B-C3D86811697D}"/>
          </ac:spMkLst>
        </pc:spChg>
        <pc:spChg chg="add del">
          <ac:chgData name="Pam Crowder" userId="e5d83a44-6866-4944-b891-c9f3623e9f84" providerId="ADAL" clId="{2D257BD8-D4AB-4E71-888D-4DC1D33685E1}" dt="2023-03-31T12:56:12.529" v="3073" actId="26606"/>
          <ac:spMkLst>
            <pc:docMk/>
            <pc:sldMk cId="4105762645" sldId="282"/>
            <ac:spMk id="14" creationId="{535742DD-1B16-4E9D-B715-0D74B4574A68}"/>
          </ac:spMkLst>
        </pc:spChg>
        <pc:spChg chg="add del">
          <ac:chgData name="Pam Crowder" userId="e5d83a44-6866-4944-b891-c9f3623e9f84" providerId="ADAL" clId="{2D257BD8-D4AB-4E71-888D-4DC1D33685E1}" dt="2023-03-31T12:57:03.502" v="3083" actId="26606"/>
          <ac:spMkLst>
            <pc:docMk/>
            <pc:sldMk cId="4105762645" sldId="282"/>
            <ac:spMk id="15" creationId="{91DE43FD-EB47-414A-B0AB-169B0FFFA527}"/>
          </ac:spMkLst>
        </pc:spChg>
        <pc:spChg chg="add del">
          <ac:chgData name="Pam Crowder" userId="e5d83a44-6866-4944-b891-c9f3623e9f84" providerId="ADAL" clId="{2D257BD8-D4AB-4E71-888D-4DC1D33685E1}" dt="2023-03-31T12:56:13.886" v="3075" actId="26606"/>
          <ac:spMkLst>
            <pc:docMk/>
            <pc:sldMk cId="4105762645" sldId="282"/>
            <ac:spMk id="16" creationId="{69E1A62C-2AAF-4B3E-8CDB-65E237080997}"/>
          </ac:spMkLst>
        </pc:spChg>
        <pc:spChg chg="add del">
          <ac:chgData name="Pam Crowder" userId="e5d83a44-6866-4944-b891-c9f3623e9f84" providerId="ADAL" clId="{2D257BD8-D4AB-4E71-888D-4DC1D33685E1}" dt="2023-03-31T12:56:13.886" v="3075" actId="26606"/>
          <ac:spMkLst>
            <pc:docMk/>
            <pc:sldMk cId="4105762645" sldId="282"/>
            <ac:spMk id="17" creationId="{4D1248EE-67D1-4BDE-AB0E-01D7CD8DD7ED}"/>
          </ac:spMkLst>
        </pc:spChg>
        <pc:spChg chg="add del">
          <ac:chgData name="Pam Crowder" userId="e5d83a44-6866-4944-b891-c9f3623e9f84" providerId="ADAL" clId="{2D257BD8-D4AB-4E71-888D-4DC1D33685E1}" dt="2023-03-31T12:56:13.886" v="3075" actId="26606"/>
          <ac:spMkLst>
            <pc:docMk/>
            <pc:sldMk cId="4105762645" sldId="282"/>
            <ac:spMk id="18" creationId="{6A13FEEB-7183-DCF5-32A8-DC832C838E7E}"/>
          </ac:spMkLst>
        </pc:spChg>
        <pc:spChg chg="add del">
          <ac:chgData name="Pam Crowder" userId="e5d83a44-6866-4944-b891-c9f3623e9f84" providerId="ADAL" clId="{2D257BD8-D4AB-4E71-888D-4DC1D33685E1}" dt="2023-03-31T12:56:13.886" v="3075" actId="26606"/>
          <ac:spMkLst>
            <pc:docMk/>
            <pc:sldMk cId="4105762645" sldId="282"/>
            <ac:spMk id="19" creationId="{A344AAA5-41F4-4862-97EF-688D31DC7567}"/>
          </ac:spMkLst>
        </pc:spChg>
        <pc:spChg chg="add del">
          <ac:chgData name="Pam Crowder" userId="e5d83a44-6866-4944-b891-c9f3623e9f84" providerId="ADAL" clId="{2D257BD8-D4AB-4E71-888D-4DC1D33685E1}" dt="2023-03-31T12:56:21.343" v="3077" actId="26606"/>
          <ac:spMkLst>
            <pc:docMk/>
            <pc:sldMk cId="4105762645" sldId="282"/>
            <ac:spMk id="21" creationId="{A8908DB7-C3A6-4FCB-9820-CEE02B398C4A}"/>
          </ac:spMkLst>
        </pc:spChg>
        <pc:spChg chg="add del">
          <ac:chgData name="Pam Crowder" userId="e5d83a44-6866-4944-b891-c9f3623e9f84" providerId="ADAL" clId="{2D257BD8-D4AB-4E71-888D-4DC1D33685E1}" dt="2023-03-31T12:56:21.343" v="3077" actId="26606"/>
          <ac:spMkLst>
            <pc:docMk/>
            <pc:sldMk cId="4105762645" sldId="282"/>
            <ac:spMk id="22" creationId="{535742DD-1B16-4E9D-B715-0D74B4574A68}"/>
          </ac:spMkLst>
        </pc:spChg>
        <pc:spChg chg="add del">
          <ac:chgData name="Pam Crowder" userId="e5d83a44-6866-4944-b891-c9f3623e9f84" providerId="ADAL" clId="{2D257BD8-D4AB-4E71-888D-4DC1D33685E1}" dt="2023-03-31T12:56:21.343" v="3077" actId="26606"/>
          <ac:spMkLst>
            <pc:docMk/>
            <pc:sldMk cId="4105762645" sldId="282"/>
            <ac:spMk id="23" creationId="{CC29D0D7-1BD5-82E3-F4CD-C7E63DE87B4F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24" creationId="{375E0459-6403-40CD-989D-56A4407CA12E}"/>
          </ac:spMkLst>
        </pc:spChg>
        <pc:spChg chg="add del">
          <ac:chgData name="Pam Crowder" userId="e5d83a44-6866-4944-b891-c9f3623e9f84" providerId="ADAL" clId="{2D257BD8-D4AB-4E71-888D-4DC1D33685E1}" dt="2023-03-31T12:56:28.714" v="3079" actId="26606"/>
          <ac:spMkLst>
            <pc:docMk/>
            <pc:sldMk cId="4105762645" sldId="282"/>
            <ac:spMk id="25" creationId="{17A7F34E-D418-47E2-9F86-2C45BBC31210}"/>
          </ac:spMkLst>
        </pc:spChg>
        <pc:spChg chg="add del">
          <ac:chgData name="Pam Crowder" userId="e5d83a44-6866-4944-b891-c9f3623e9f84" providerId="ADAL" clId="{2D257BD8-D4AB-4E71-888D-4DC1D33685E1}" dt="2023-03-31T12:56:28.714" v="3079" actId="26606"/>
          <ac:spMkLst>
            <pc:docMk/>
            <pc:sldMk cId="4105762645" sldId="282"/>
            <ac:spMk id="26" creationId="{2AEAFA59-923A-4F54-8B49-44C970BCC323}"/>
          </ac:spMkLst>
        </pc:spChg>
        <pc:spChg chg="add del">
          <ac:chgData name="Pam Crowder" userId="e5d83a44-6866-4944-b891-c9f3623e9f84" providerId="ADAL" clId="{2D257BD8-D4AB-4E71-888D-4DC1D33685E1}" dt="2023-03-31T12:57:05.023" v="3085" actId="26606"/>
          <ac:spMkLst>
            <pc:docMk/>
            <pc:sldMk cId="4105762645" sldId="282"/>
            <ac:spMk id="29" creationId="{22F15A2D-2324-487D-A02A-BF46C5C580EB}"/>
          </ac:spMkLst>
        </pc:spChg>
        <pc:spChg chg="add del">
          <ac:chgData name="Pam Crowder" userId="e5d83a44-6866-4944-b891-c9f3623e9f84" providerId="ADAL" clId="{2D257BD8-D4AB-4E71-888D-4DC1D33685E1}" dt="2023-03-31T12:57:05.023" v="3085" actId="26606"/>
          <ac:spMkLst>
            <pc:docMk/>
            <pc:sldMk cId="4105762645" sldId="282"/>
            <ac:spMk id="30" creationId="{2AEAFA59-923A-4F54-8B49-44C970BCC323}"/>
          </ac:spMkLst>
        </pc:spChg>
        <pc:spChg chg="add del">
          <ac:chgData name="Pam Crowder" userId="e5d83a44-6866-4944-b891-c9f3623e9f84" providerId="ADAL" clId="{2D257BD8-D4AB-4E71-888D-4DC1D33685E1}" dt="2023-03-31T12:57:05.023" v="3085" actId="26606"/>
          <ac:spMkLst>
            <pc:docMk/>
            <pc:sldMk cId="4105762645" sldId="282"/>
            <ac:spMk id="31" creationId="{C37E9D4B-7BFA-4D10-B666-547BAC499469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33" creationId="{1B15ED52-F352-441B-82BF-E0EA34836D08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34" creationId="{3B2E3793-BFE6-45A2-9B7B-E18844431C99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35" creationId="{BC4C4868-CB8F-4AF9-9CDB-8108F2C19B67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36" creationId="{53E5B1A8-3AC9-4BD1-9BBC-78CA94F2D1BA}"/>
          </ac:spMkLst>
        </pc:spChg>
        <pc:spChg chg="add del">
          <ac:chgData name="Pam Crowder" userId="e5d83a44-6866-4944-b891-c9f3623e9f84" providerId="ADAL" clId="{2D257BD8-D4AB-4E71-888D-4DC1D33685E1}" dt="2023-03-31T12:57:06.829" v="3087" actId="26606"/>
          <ac:spMkLst>
            <pc:docMk/>
            <pc:sldMk cId="4105762645" sldId="282"/>
            <ac:spMk id="37" creationId="{7E1ED691-EE27-73F7-ABCD-40BA246E2990}"/>
          </ac:spMkLst>
        </pc:spChg>
        <pc:spChg chg="add del">
          <ac:chgData name="Pam Crowder" userId="e5d83a44-6866-4944-b891-c9f3623e9f84" providerId="ADAL" clId="{2D257BD8-D4AB-4E71-888D-4DC1D33685E1}" dt="2023-03-31T12:57:09.239" v="3089" actId="26606"/>
          <ac:spMkLst>
            <pc:docMk/>
            <pc:sldMk cId="4105762645" sldId="282"/>
            <ac:spMk id="39" creationId="{16C5FA50-8D52-4617-AF91-5C7B1C8352F1}"/>
          </ac:spMkLst>
        </pc:spChg>
        <pc:spChg chg="add del">
          <ac:chgData name="Pam Crowder" userId="e5d83a44-6866-4944-b891-c9f3623e9f84" providerId="ADAL" clId="{2D257BD8-D4AB-4E71-888D-4DC1D33685E1}" dt="2023-03-31T12:57:09.239" v="3089" actId="26606"/>
          <ac:spMkLst>
            <pc:docMk/>
            <pc:sldMk cId="4105762645" sldId="282"/>
            <ac:spMk id="40" creationId="{E223798C-12AD-4B0C-A50C-D676347D67CF}"/>
          </ac:spMkLst>
        </pc:spChg>
        <pc:spChg chg="add del">
          <ac:chgData name="Pam Crowder" userId="e5d83a44-6866-4944-b891-c9f3623e9f84" providerId="ADAL" clId="{2D257BD8-D4AB-4E71-888D-4DC1D33685E1}" dt="2023-03-31T12:57:12.356" v="3091" actId="26606"/>
          <ac:spMkLst>
            <pc:docMk/>
            <pc:sldMk cId="4105762645" sldId="282"/>
            <ac:spMk id="42" creationId="{0B761509-3B9A-49A6-A84B-C3D86811697D}"/>
          </ac:spMkLst>
        </pc:spChg>
        <pc:spChg chg="add del">
          <ac:chgData name="Pam Crowder" userId="e5d83a44-6866-4944-b891-c9f3623e9f84" providerId="ADAL" clId="{2D257BD8-D4AB-4E71-888D-4DC1D33685E1}" dt="2023-03-31T12:57:12.356" v="3091" actId="26606"/>
          <ac:spMkLst>
            <pc:docMk/>
            <pc:sldMk cId="4105762645" sldId="282"/>
            <ac:spMk id="43" creationId="{91DE43FD-EB47-414A-B0AB-169B0FFFA527}"/>
          </ac:spMkLst>
        </pc:spChg>
        <pc:spChg chg="add del">
          <ac:chgData name="Pam Crowder" userId="e5d83a44-6866-4944-b891-c9f3623e9f84" providerId="ADAL" clId="{2D257BD8-D4AB-4E71-888D-4DC1D33685E1}" dt="2023-03-31T18:28:53.989" v="3620" actId="26606"/>
          <ac:spMkLst>
            <pc:docMk/>
            <pc:sldMk cId="4105762645" sldId="282"/>
            <ac:spMk id="48" creationId="{22F15A2D-2324-487D-A02A-BF46C5C580EB}"/>
          </ac:spMkLst>
        </pc:spChg>
        <pc:spChg chg="add del">
          <ac:chgData name="Pam Crowder" userId="e5d83a44-6866-4944-b891-c9f3623e9f84" providerId="ADAL" clId="{2D257BD8-D4AB-4E71-888D-4DC1D33685E1}" dt="2023-03-31T18:28:53.989" v="3620" actId="26606"/>
          <ac:spMkLst>
            <pc:docMk/>
            <pc:sldMk cId="4105762645" sldId="282"/>
            <ac:spMk id="49" creationId="{2AEAFA59-923A-4F54-8B49-44C970BCC323}"/>
          </ac:spMkLst>
        </pc:spChg>
        <pc:spChg chg="add del">
          <ac:chgData name="Pam Crowder" userId="e5d83a44-6866-4944-b891-c9f3623e9f84" providerId="ADAL" clId="{2D257BD8-D4AB-4E71-888D-4DC1D33685E1}" dt="2023-03-31T18:28:53.989" v="3620" actId="26606"/>
          <ac:spMkLst>
            <pc:docMk/>
            <pc:sldMk cId="4105762645" sldId="282"/>
            <ac:spMk id="50" creationId="{C37E9D4B-7BFA-4D10-B666-547BAC499469}"/>
          </ac:spMkLst>
        </pc:spChg>
        <pc:spChg chg="add">
          <ac:chgData name="Pam Crowder" userId="e5d83a44-6866-4944-b891-c9f3623e9f84" providerId="ADAL" clId="{2D257BD8-D4AB-4E71-888D-4DC1D33685E1}" dt="2023-03-31T18:28:53.989" v="3620" actId="26606"/>
          <ac:spMkLst>
            <pc:docMk/>
            <pc:sldMk cId="4105762645" sldId="282"/>
            <ac:spMk id="55" creationId="{04812C46-200A-4DEB-A05E-3ED6C68C2387}"/>
          </ac:spMkLst>
        </pc:spChg>
        <pc:spChg chg="add">
          <ac:chgData name="Pam Crowder" userId="e5d83a44-6866-4944-b891-c9f3623e9f84" providerId="ADAL" clId="{2D257BD8-D4AB-4E71-888D-4DC1D33685E1}" dt="2023-03-31T18:28:53.989" v="3620" actId="26606"/>
          <ac:spMkLst>
            <pc:docMk/>
            <pc:sldMk cId="4105762645" sldId="282"/>
            <ac:spMk id="57" creationId="{D1EA859B-E555-4109-94F3-6700E046E008}"/>
          </ac:spMkLst>
        </pc:spChg>
        <pc:grpChg chg="add del">
          <ac:chgData name="Pam Crowder" userId="e5d83a44-6866-4944-b891-c9f3623e9f84" providerId="ADAL" clId="{2D257BD8-D4AB-4E71-888D-4DC1D33685E1}" dt="2023-03-31T12:57:03.502" v="3083" actId="26606"/>
          <ac:grpSpMkLst>
            <pc:docMk/>
            <pc:sldMk cId="4105762645" sldId="282"/>
            <ac:grpSpMk id="20" creationId="{58495BCC-CE77-4CC2-952E-846F41119FD5}"/>
          </ac:grpSpMkLst>
        </pc:grpChg>
        <pc:grpChg chg="add del">
          <ac:chgData name="Pam Crowder" userId="e5d83a44-6866-4944-b891-c9f3623e9f84" providerId="ADAL" clId="{2D257BD8-D4AB-4E71-888D-4DC1D33685E1}" dt="2023-03-31T12:57:12.356" v="3091" actId="26606"/>
          <ac:grpSpMkLst>
            <pc:docMk/>
            <pc:sldMk cId="4105762645" sldId="282"/>
            <ac:grpSpMk id="44" creationId="{58495BCC-CE77-4CC2-952E-846F41119FD5}"/>
          </ac:grpSpMkLst>
        </pc:grpChg>
        <pc:picChg chg="add del mod">
          <ac:chgData name="Pam Crowder" userId="e5d83a44-6866-4944-b891-c9f3623e9f84" providerId="ADAL" clId="{2D257BD8-D4AB-4E71-888D-4DC1D33685E1}" dt="2023-03-31T18:27:46.348" v="3614" actId="478"/>
          <ac:picMkLst>
            <pc:docMk/>
            <pc:sldMk cId="4105762645" sldId="282"/>
            <ac:picMk id="5" creationId="{47E2BA3C-592E-8226-835F-B39EDF0F583B}"/>
          </ac:picMkLst>
        </pc:picChg>
        <pc:picChg chg="add mod">
          <ac:chgData name="Pam Crowder" userId="e5d83a44-6866-4944-b891-c9f3623e9f84" providerId="ADAL" clId="{2D257BD8-D4AB-4E71-888D-4DC1D33685E1}" dt="2023-03-31T18:33:56.181" v="3653" actId="1076"/>
          <ac:picMkLst>
            <pc:docMk/>
            <pc:sldMk cId="4105762645" sldId="282"/>
            <ac:picMk id="7" creationId="{E4C4553A-BE57-7369-73A6-C6C201E0FE5B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8:13:28.750" v="3510" actId="1076"/>
        <pc:sldMkLst>
          <pc:docMk/>
          <pc:sldMk cId="295501922" sldId="283"/>
        </pc:sldMkLst>
        <pc:spChg chg="del">
          <ac:chgData name="Pam Crowder" userId="e5d83a44-6866-4944-b891-c9f3623e9f84" providerId="ADAL" clId="{2D257BD8-D4AB-4E71-888D-4DC1D33685E1}" dt="2023-03-31T15:59:47.547" v="3456" actId="478"/>
          <ac:spMkLst>
            <pc:docMk/>
            <pc:sldMk cId="295501922" sldId="283"/>
            <ac:spMk id="2" creationId="{0D147FD8-88F2-0C3F-35A2-A4B9F20491ED}"/>
          </ac:spMkLst>
        </pc:spChg>
        <pc:spChg chg="del">
          <ac:chgData name="Pam Crowder" userId="e5d83a44-6866-4944-b891-c9f3623e9f84" providerId="ADAL" clId="{2D257BD8-D4AB-4E71-888D-4DC1D33685E1}" dt="2023-03-31T16:00:05.125" v="3460" actId="478"/>
          <ac:spMkLst>
            <pc:docMk/>
            <pc:sldMk cId="295501922" sldId="283"/>
            <ac:spMk id="3" creationId="{3D1864EA-E89B-0144-BDF9-52F655330958}"/>
          </ac:spMkLst>
        </pc:spChg>
        <pc:spChg chg="add">
          <ac:chgData name="Pam Crowder" userId="e5d83a44-6866-4944-b891-c9f3623e9f84" providerId="ADAL" clId="{2D257BD8-D4AB-4E71-888D-4DC1D33685E1}" dt="2023-03-31T16:00:25.253" v="3465" actId="26606"/>
          <ac:spMkLst>
            <pc:docMk/>
            <pc:sldMk cId="295501922" sldId="283"/>
            <ac:spMk id="10" creationId="{DA2E7C1E-2B5A-4BBA-AE51-1CD8C19309D7}"/>
          </ac:spMkLst>
        </pc:spChg>
        <pc:spChg chg="add">
          <ac:chgData name="Pam Crowder" userId="e5d83a44-6866-4944-b891-c9f3623e9f84" providerId="ADAL" clId="{2D257BD8-D4AB-4E71-888D-4DC1D33685E1}" dt="2023-03-31T16:00:25.253" v="3465" actId="26606"/>
          <ac:spMkLst>
            <pc:docMk/>
            <pc:sldMk cId="295501922" sldId="283"/>
            <ac:spMk id="12" creationId="{43DF76B1-5174-4FAF-9D19-FFEE98426836}"/>
          </ac:spMkLst>
        </pc:spChg>
        <pc:picChg chg="add del mod">
          <ac:chgData name="Pam Crowder" userId="e5d83a44-6866-4944-b891-c9f3623e9f84" providerId="ADAL" clId="{2D257BD8-D4AB-4E71-888D-4DC1D33685E1}" dt="2023-03-31T18:13:28.750" v="3510" actId="1076"/>
          <ac:picMkLst>
            <pc:docMk/>
            <pc:sldMk cId="295501922" sldId="283"/>
            <ac:picMk id="5" creationId="{177CF513-B060-2A60-4FAE-DF53FDFB51F4}"/>
          </ac:picMkLst>
        </pc:picChg>
      </pc:sldChg>
      <pc:sldChg chg="addSp delSp modSp new mod setBg">
        <pc:chgData name="Pam Crowder" userId="e5d83a44-6866-4944-b891-c9f3623e9f84" providerId="ADAL" clId="{2D257BD8-D4AB-4E71-888D-4DC1D33685E1}" dt="2023-03-31T16:33:52.087" v="3507"/>
        <pc:sldMkLst>
          <pc:docMk/>
          <pc:sldMk cId="258563241" sldId="284"/>
        </pc:sldMkLst>
        <pc:spChg chg="del">
          <ac:chgData name="Pam Crowder" userId="e5d83a44-6866-4944-b891-c9f3623e9f84" providerId="ADAL" clId="{2D257BD8-D4AB-4E71-888D-4DC1D33685E1}" dt="2023-03-31T16:31:34.823" v="3492" actId="478"/>
          <ac:spMkLst>
            <pc:docMk/>
            <pc:sldMk cId="258563241" sldId="284"/>
            <ac:spMk id="2" creationId="{8839E66F-D2F1-D4FC-2D3B-90E0077F0683}"/>
          </ac:spMkLst>
        </pc:spChg>
        <pc:spChg chg="del mod">
          <ac:chgData name="Pam Crowder" userId="e5d83a44-6866-4944-b891-c9f3623e9f84" providerId="ADAL" clId="{2D257BD8-D4AB-4E71-888D-4DC1D33685E1}" dt="2023-03-31T16:31:33" v="3491" actId="478"/>
          <ac:spMkLst>
            <pc:docMk/>
            <pc:sldMk cId="258563241" sldId="284"/>
            <ac:spMk id="3" creationId="{F60E2B20-F64E-4FDF-91B7-76330E175338}"/>
          </ac:spMkLst>
        </pc:spChg>
        <pc:spChg chg="add mod">
          <ac:chgData name="Pam Crowder" userId="e5d83a44-6866-4944-b891-c9f3623e9f84" providerId="ADAL" clId="{2D257BD8-D4AB-4E71-888D-4DC1D33685E1}" dt="2023-03-31T16:33:52.087" v="3507"/>
          <ac:spMkLst>
            <pc:docMk/>
            <pc:sldMk cId="258563241" sldId="284"/>
            <ac:spMk id="5" creationId="{8FA19D24-F57E-A832-E16F-CFD90026230D}"/>
          </ac:spMkLst>
        </pc:spChg>
        <pc:spChg chg="add">
          <ac:chgData name="Pam Crowder" userId="e5d83a44-6866-4944-b891-c9f3623e9f84" providerId="ADAL" clId="{2D257BD8-D4AB-4E71-888D-4DC1D33685E1}" dt="2023-03-31T16:32:49.671" v="3504" actId="26606"/>
          <ac:spMkLst>
            <pc:docMk/>
            <pc:sldMk cId="258563241" sldId="284"/>
            <ac:spMk id="6" creationId="{AB8C311F-7253-4AED-9701-7FC0708C41C7}"/>
          </ac:spMkLst>
        </pc:spChg>
        <pc:spChg chg="add del">
          <ac:chgData name="Pam Crowder" userId="e5d83a44-6866-4944-b891-c9f3623e9f84" providerId="ADAL" clId="{2D257BD8-D4AB-4E71-888D-4DC1D33685E1}" dt="2023-03-31T16:31:50.611" v="3496" actId="26606"/>
          <ac:spMkLst>
            <pc:docMk/>
            <pc:sldMk cId="258563241" sldId="284"/>
            <ac:spMk id="9" creationId="{42A4FC2C-047E-45A5-965D-8E1E3BF09BC6}"/>
          </ac:spMkLst>
        </pc:spChg>
        <pc:spChg chg="add">
          <ac:chgData name="Pam Crowder" userId="e5d83a44-6866-4944-b891-c9f3623e9f84" providerId="ADAL" clId="{2D257BD8-D4AB-4E71-888D-4DC1D33685E1}" dt="2023-03-31T16:32:49.671" v="3504" actId="26606"/>
          <ac:spMkLst>
            <pc:docMk/>
            <pc:sldMk cId="258563241" sldId="284"/>
            <ac:spMk id="11" creationId="{E2384209-CB15-4CDF-9D31-C44FD9A3F20D}"/>
          </ac:spMkLst>
        </pc:spChg>
        <pc:spChg chg="add">
          <ac:chgData name="Pam Crowder" userId="e5d83a44-6866-4944-b891-c9f3623e9f84" providerId="ADAL" clId="{2D257BD8-D4AB-4E71-888D-4DC1D33685E1}" dt="2023-03-31T16:32:49.671" v="3504" actId="26606"/>
          <ac:spMkLst>
            <pc:docMk/>
            <pc:sldMk cId="258563241" sldId="284"/>
            <ac:spMk id="13" creationId="{2633B3B5-CC90-43F0-8714-D31D1F3F0209}"/>
          </ac:spMkLst>
        </pc:spChg>
        <pc:spChg chg="add">
          <ac:chgData name="Pam Crowder" userId="e5d83a44-6866-4944-b891-c9f3623e9f84" providerId="ADAL" clId="{2D257BD8-D4AB-4E71-888D-4DC1D33685E1}" dt="2023-03-31T16:32:49.671" v="3504" actId="26606"/>
          <ac:spMkLst>
            <pc:docMk/>
            <pc:sldMk cId="258563241" sldId="284"/>
            <ac:spMk id="15" creationId="{A8D57A06-A426-446D-B02C-A2DC6B62E45E}"/>
          </ac:spMkLst>
        </pc:spChg>
        <pc:picChg chg="add del mod">
          <ac:chgData name="Pam Crowder" userId="e5d83a44-6866-4944-b891-c9f3623e9f84" providerId="ADAL" clId="{2D257BD8-D4AB-4E71-888D-4DC1D33685E1}" dt="2023-03-31T16:33:05.255" v="3506" actId="478"/>
          <ac:picMkLst>
            <pc:docMk/>
            <pc:sldMk cId="258563241" sldId="284"/>
            <ac:picMk id="4" creationId="{24501338-4D48-D75C-3661-DFECC44D3E9D}"/>
          </ac:picMkLst>
        </pc:picChg>
      </pc:sldChg>
      <pc:sldChg chg="delSp add del setBg delDesignElem">
        <pc:chgData name="Pam Crowder" userId="e5d83a44-6866-4944-b891-c9f3623e9f84" providerId="ADAL" clId="{2D257BD8-D4AB-4E71-888D-4DC1D33685E1}" dt="2023-03-31T16:30:42.725" v="3488" actId="2696"/>
        <pc:sldMkLst>
          <pc:docMk/>
          <pc:sldMk cId="1950857566" sldId="285"/>
        </pc:sldMkLst>
        <pc:spChg chg="del">
          <ac:chgData name="Pam Crowder" userId="e5d83a44-6866-4944-b891-c9f3623e9f84" providerId="ADAL" clId="{2D257BD8-D4AB-4E71-888D-4DC1D33685E1}" dt="2023-03-31T16:30:32.502" v="3487"/>
          <ac:spMkLst>
            <pc:docMk/>
            <pc:sldMk cId="1950857566" sldId="285"/>
            <ac:spMk id="71" creationId="{AB8C311F-7253-4AED-9701-7FC0708C41C7}"/>
          </ac:spMkLst>
        </pc:spChg>
        <pc:spChg chg="del">
          <ac:chgData name="Pam Crowder" userId="e5d83a44-6866-4944-b891-c9f3623e9f84" providerId="ADAL" clId="{2D257BD8-D4AB-4E71-888D-4DC1D33685E1}" dt="2023-03-31T16:30:32.502" v="3487"/>
          <ac:spMkLst>
            <pc:docMk/>
            <pc:sldMk cId="1950857566" sldId="285"/>
            <ac:spMk id="73" creationId="{E2384209-CB15-4CDF-9D31-C44FD9A3F20D}"/>
          </ac:spMkLst>
        </pc:spChg>
        <pc:spChg chg="del">
          <ac:chgData name="Pam Crowder" userId="e5d83a44-6866-4944-b891-c9f3623e9f84" providerId="ADAL" clId="{2D257BD8-D4AB-4E71-888D-4DC1D33685E1}" dt="2023-03-31T16:30:32.502" v="3487"/>
          <ac:spMkLst>
            <pc:docMk/>
            <pc:sldMk cId="1950857566" sldId="285"/>
            <ac:spMk id="75" creationId="{2633B3B5-CC90-43F0-8714-D31D1F3F0209}"/>
          </ac:spMkLst>
        </pc:spChg>
        <pc:spChg chg="del">
          <ac:chgData name="Pam Crowder" userId="e5d83a44-6866-4944-b891-c9f3623e9f84" providerId="ADAL" clId="{2D257BD8-D4AB-4E71-888D-4DC1D33685E1}" dt="2023-03-31T16:30:32.502" v="3487"/>
          <ac:spMkLst>
            <pc:docMk/>
            <pc:sldMk cId="1950857566" sldId="285"/>
            <ac:spMk id="77" creationId="{A8D57A06-A426-446D-B02C-A2DC6B62E45E}"/>
          </ac:spMkLst>
        </pc:spChg>
      </pc:sldChg>
      <pc:sldChg chg="addSp delSp modSp new mod setBg">
        <pc:chgData name="Pam Crowder" userId="e5d83a44-6866-4944-b891-c9f3623e9f84" providerId="ADAL" clId="{2D257BD8-D4AB-4E71-888D-4DC1D33685E1}" dt="2023-03-31T18:35:35.080" v="3661"/>
        <pc:sldMkLst>
          <pc:docMk/>
          <pc:sldMk cId="2254104577" sldId="285"/>
        </pc:sldMkLst>
        <pc:spChg chg="del">
          <ac:chgData name="Pam Crowder" userId="e5d83a44-6866-4944-b891-c9f3623e9f84" providerId="ADAL" clId="{2D257BD8-D4AB-4E71-888D-4DC1D33685E1}" dt="2023-03-31T18:35:07.941" v="3658" actId="478"/>
          <ac:spMkLst>
            <pc:docMk/>
            <pc:sldMk cId="2254104577" sldId="285"/>
            <ac:spMk id="2" creationId="{7AAE9EE7-9AAB-D4AE-463A-B11DA065A831}"/>
          </ac:spMkLst>
        </pc:spChg>
        <pc:spChg chg="del">
          <ac:chgData name="Pam Crowder" userId="e5d83a44-6866-4944-b891-c9f3623e9f84" providerId="ADAL" clId="{2D257BD8-D4AB-4E71-888D-4DC1D33685E1}" dt="2023-03-31T18:34:47.502" v="3656"/>
          <ac:spMkLst>
            <pc:docMk/>
            <pc:sldMk cId="2254104577" sldId="285"/>
            <ac:spMk id="3" creationId="{637C28B3-34E7-4348-74E8-CA4C71C5BD71}"/>
          </ac:spMkLst>
        </pc:spChg>
        <pc:picChg chg="add mod">
          <ac:chgData name="Pam Crowder" userId="e5d83a44-6866-4944-b891-c9f3623e9f84" providerId="ADAL" clId="{2D257BD8-D4AB-4E71-888D-4DC1D33685E1}" dt="2023-03-31T18:35:15.397" v="3659" actId="1076"/>
          <ac:picMkLst>
            <pc:docMk/>
            <pc:sldMk cId="2254104577" sldId="285"/>
            <ac:picMk id="4" creationId="{2640DD3B-3B2C-66AB-75F1-71463F290D00}"/>
          </ac:picMkLst>
        </pc:picChg>
        <pc:picChg chg="add mod">
          <ac:chgData name="Pam Crowder" userId="e5d83a44-6866-4944-b891-c9f3623e9f84" providerId="ADAL" clId="{2D257BD8-D4AB-4E71-888D-4DC1D33685E1}" dt="2023-03-31T18:35:24.356" v="3660" actId="1076"/>
          <ac:picMkLst>
            <pc:docMk/>
            <pc:sldMk cId="2254104577" sldId="285"/>
            <ac:picMk id="5" creationId="{F4F0DA45-2CF4-7230-405D-7AB104CB6A2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6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6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7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9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B4A6F-4E5A-4BCA-8CCF-E148D1819EB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C548D-53D1-4A06-AB85-25471B47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8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77CF513-B060-2A60-4FAE-DF53FDFB5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33" y="381001"/>
            <a:ext cx="5541934" cy="55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C1678E51-C23F-D80B-B983-E630563A3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" y="0"/>
            <a:ext cx="8917989" cy="5016369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ABAA3-4952-F0F0-87AD-E508506116BD}"/>
              </a:ext>
            </a:extLst>
          </p:cNvPr>
          <p:cNvSpPr txBox="1"/>
          <p:nvPr/>
        </p:nvSpPr>
        <p:spPr>
          <a:xfrm>
            <a:off x="430751" y="5146334"/>
            <a:ext cx="8388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As soon as Peter heard the other disciple say, “It is the Lord!” He jumped out of the boat and swam to Jesus. </a:t>
            </a:r>
          </a:p>
        </p:txBody>
      </p:sp>
    </p:spTree>
    <p:extLst>
      <p:ext uri="{BB962C8B-B14F-4D97-AF65-F5344CB8AC3E}">
        <p14:creationId xmlns:p14="http://schemas.microsoft.com/office/powerpoint/2010/main" val="120059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water, outdoor, tied&#10;&#10;Description automatically generated">
            <a:extLst>
              <a:ext uri="{FF2B5EF4-FFF2-40B4-BE49-F238E27FC236}">
                <a16:creationId xmlns:a16="http://schemas.microsoft.com/office/drawing/2014/main" id="{63AA98E3-A4AE-39D3-45BD-992FA8B62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" y="60457"/>
            <a:ext cx="9041561" cy="5085878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A21C0-2F64-E755-10E5-76C07164C96C}"/>
              </a:ext>
            </a:extLst>
          </p:cNvPr>
          <p:cNvSpPr txBox="1"/>
          <p:nvPr/>
        </p:nvSpPr>
        <p:spPr>
          <a:xfrm>
            <a:off x="831273" y="5146335"/>
            <a:ext cx="7587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had a fire on the shore with fish already cooking. He was making breakfast for them. </a:t>
            </a:r>
          </a:p>
        </p:txBody>
      </p:sp>
    </p:spTree>
    <p:extLst>
      <p:ext uri="{BB962C8B-B14F-4D97-AF65-F5344CB8AC3E}">
        <p14:creationId xmlns:p14="http://schemas.microsoft.com/office/powerpoint/2010/main" val="318045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07F058DB-9E63-AD6B-8B2B-193A72290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" y="0"/>
            <a:ext cx="8974387" cy="5048093"/>
          </a:xfr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2E6F9-E822-5B97-D0EC-3ED576DC1E3B}"/>
              </a:ext>
            </a:extLst>
          </p:cNvPr>
          <p:cNvSpPr txBox="1"/>
          <p:nvPr/>
        </p:nvSpPr>
        <p:spPr>
          <a:xfrm>
            <a:off x="427427" y="5123663"/>
            <a:ext cx="8546995" cy="1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told them to bring the fish they had caught to Him. Peter climbed back in the boat and helped the other disciples haul in the great catch of fish.</a:t>
            </a:r>
          </a:p>
        </p:txBody>
      </p:sp>
    </p:spTree>
    <p:extLst>
      <p:ext uri="{BB962C8B-B14F-4D97-AF65-F5344CB8AC3E}">
        <p14:creationId xmlns:p14="http://schemas.microsoft.com/office/powerpoint/2010/main" val="174496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soft-finned fish, fish&#10;&#10;Description automatically generated">
            <a:extLst>
              <a:ext uri="{FF2B5EF4-FFF2-40B4-BE49-F238E27FC236}">
                <a16:creationId xmlns:a16="http://schemas.microsoft.com/office/drawing/2014/main" id="{7ED2D22D-B868-908C-AE76-C65B8D2F4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" y="85552"/>
            <a:ext cx="8958041" cy="5038898"/>
          </a:xfr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3C3E76-3530-AB73-DBBB-1B0554D0BAA5}"/>
              </a:ext>
            </a:extLst>
          </p:cNvPr>
          <p:cNvSpPr txBox="1"/>
          <p:nvPr/>
        </p:nvSpPr>
        <p:spPr>
          <a:xfrm>
            <a:off x="222932" y="5282360"/>
            <a:ext cx="869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They had caught 153 fish and again their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nets didn’t break!</a:t>
            </a:r>
          </a:p>
        </p:txBody>
      </p:sp>
    </p:spTree>
    <p:extLst>
      <p:ext uri="{BB962C8B-B14F-4D97-AF65-F5344CB8AC3E}">
        <p14:creationId xmlns:p14="http://schemas.microsoft.com/office/powerpoint/2010/main" val="241265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5838573-519E-E7D1-430F-68433FCCA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0"/>
            <a:ext cx="9076267" cy="5105400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38272-6E1A-7D3F-2AD7-48057309DEB6}"/>
              </a:ext>
            </a:extLst>
          </p:cNvPr>
          <p:cNvSpPr txBox="1"/>
          <p:nvPr/>
        </p:nvSpPr>
        <p:spPr>
          <a:xfrm>
            <a:off x="0" y="5305031"/>
            <a:ext cx="9121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After Jesus and the disciples had finished eating Jesus looked at Peter and asked, “Do you love Me, more that these?”</a:t>
            </a:r>
          </a:p>
        </p:txBody>
      </p:sp>
    </p:spTree>
    <p:extLst>
      <p:ext uri="{BB962C8B-B14F-4D97-AF65-F5344CB8AC3E}">
        <p14:creationId xmlns:p14="http://schemas.microsoft.com/office/powerpoint/2010/main" val="114251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7B902AE-C137-FEC6-BEC2-F2A30EFD8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" y="0"/>
            <a:ext cx="8962350" cy="5041322"/>
          </a:xfr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A1E9-05C9-3F59-377E-CCAB4A0B7574}"/>
              </a:ext>
            </a:extLst>
          </p:cNvPr>
          <p:cNvSpPr txBox="1"/>
          <p:nvPr/>
        </p:nvSpPr>
        <p:spPr>
          <a:xfrm>
            <a:off x="600783" y="5289915"/>
            <a:ext cx="7942433" cy="94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Peter answered, “Yes Lord, you know that I love you.” Jesus said, “Feed my lambs.”</a:t>
            </a:r>
          </a:p>
        </p:txBody>
      </p:sp>
    </p:spTree>
    <p:extLst>
      <p:ext uri="{BB962C8B-B14F-4D97-AF65-F5344CB8AC3E}">
        <p14:creationId xmlns:p14="http://schemas.microsoft.com/office/powerpoint/2010/main" val="419504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ater, sky, person&#10;&#10;Description automatically generated">
            <a:extLst>
              <a:ext uri="{FF2B5EF4-FFF2-40B4-BE49-F238E27FC236}">
                <a16:creationId xmlns:a16="http://schemas.microsoft.com/office/drawing/2014/main" id="{0F48A9B0-1324-9DB8-F4B6-EE739D0F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" y="0"/>
            <a:ext cx="9001256" cy="5063207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B14F9-5283-AA8F-8568-FE6CD62A323A}"/>
              </a:ext>
            </a:extLst>
          </p:cNvPr>
          <p:cNvSpPr txBox="1"/>
          <p:nvPr/>
        </p:nvSpPr>
        <p:spPr>
          <a:xfrm>
            <a:off x="797266" y="5138777"/>
            <a:ext cx="754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spoke to him a third time. He asked,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“Simon, son of John, do you love Me?”</a:t>
            </a:r>
          </a:p>
        </p:txBody>
      </p:sp>
    </p:spTree>
    <p:extLst>
      <p:ext uri="{BB962C8B-B14F-4D97-AF65-F5344CB8AC3E}">
        <p14:creationId xmlns:p14="http://schemas.microsoft.com/office/powerpoint/2010/main" val="317982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5C8B1480-4BD6-9D67-F769-74DDCCBEA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b="11467"/>
          <a:stretch/>
        </p:blipFill>
        <p:spPr>
          <a:xfrm>
            <a:off x="84054" y="0"/>
            <a:ext cx="8975891" cy="5166675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CE969-134A-0319-64FA-69CAA28B0442}"/>
              </a:ext>
            </a:extLst>
          </p:cNvPr>
          <p:cNvSpPr txBox="1"/>
          <p:nvPr/>
        </p:nvSpPr>
        <p:spPr>
          <a:xfrm>
            <a:off x="714138" y="5335260"/>
            <a:ext cx="7715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Peter answered, “Lord, You know all things,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You know that I love You.”</a:t>
            </a:r>
          </a:p>
        </p:txBody>
      </p:sp>
    </p:spTree>
    <p:extLst>
      <p:ext uri="{BB962C8B-B14F-4D97-AF65-F5344CB8AC3E}">
        <p14:creationId xmlns:p14="http://schemas.microsoft.com/office/powerpoint/2010/main" val="107978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6E73C38D-C1F1-E049-2576-0387003D2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" y="0"/>
            <a:ext cx="8969840" cy="5045535"/>
          </a:xfr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AB42B-5026-50F1-9E81-CB036540AD27}"/>
              </a:ext>
            </a:extLst>
          </p:cNvPr>
          <p:cNvSpPr txBox="1"/>
          <p:nvPr/>
        </p:nvSpPr>
        <p:spPr>
          <a:xfrm>
            <a:off x="1719223" y="5305031"/>
            <a:ext cx="570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said, “Feed My sheep.”</a:t>
            </a:r>
          </a:p>
        </p:txBody>
      </p:sp>
    </p:spTree>
    <p:extLst>
      <p:ext uri="{BB962C8B-B14F-4D97-AF65-F5344CB8AC3E}">
        <p14:creationId xmlns:p14="http://schemas.microsoft.com/office/powerpoint/2010/main" val="336534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B3EEBB0-6145-CE8F-881F-A94976C76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1" y="640080"/>
            <a:ext cx="3594608" cy="5577840"/>
          </a:xfrm>
          <a:prstGeom prst="rect">
            <a:avLst/>
          </a:prstGeom>
        </p:spPr>
      </p:pic>
      <p:sp>
        <p:nvSpPr>
          <p:cNvPr id="4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346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FFE318AC-268D-AA0D-6F01-B6560E077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841" y="2274361"/>
            <a:ext cx="4658487" cy="131732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900" dirty="0"/>
          </a:p>
          <a:p>
            <a:pPr marL="0" indent="0" algn="ctr">
              <a:buNone/>
            </a:pPr>
            <a:r>
              <a:rPr lang="en-US" sz="3200" dirty="0"/>
              <a:t> when they are unlovable.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30FD6-2590-B0BA-48B6-BA7B2FE7F1F2}"/>
              </a:ext>
            </a:extLst>
          </p:cNvPr>
          <p:cNvSpPr txBox="1"/>
          <p:nvPr/>
        </p:nvSpPr>
        <p:spPr>
          <a:xfrm>
            <a:off x="4487291" y="1076680"/>
            <a:ext cx="44870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He may be calling you to love your roommate …</a:t>
            </a:r>
          </a:p>
        </p:txBody>
      </p:sp>
    </p:spTree>
    <p:extLst>
      <p:ext uri="{BB962C8B-B14F-4D97-AF65-F5344CB8AC3E}">
        <p14:creationId xmlns:p14="http://schemas.microsoft.com/office/powerpoint/2010/main" val="276017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8FA19D24-F57E-A832-E16F-CFD90026230D}"/>
              </a:ext>
            </a:extLst>
          </p:cNvPr>
          <p:cNvSpPr/>
          <p:nvPr/>
        </p:nvSpPr>
        <p:spPr>
          <a:xfrm>
            <a:off x="1266826" y="871222"/>
            <a:ext cx="6820450" cy="5115555"/>
          </a:xfrm>
          <a:prstGeom prst="horizontalScroll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Day 3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</a:rPr>
              <a:t>Called to Jump Out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Peter jumps out of his boat to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get to Jesus as fast as he can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(John 21:1-17)</a:t>
            </a:r>
          </a:p>
        </p:txBody>
      </p:sp>
    </p:spTree>
    <p:extLst>
      <p:ext uri="{BB962C8B-B14F-4D97-AF65-F5344CB8AC3E}">
        <p14:creationId xmlns:p14="http://schemas.microsoft.com/office/powerpoint/2010/main" val="258563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Icon&#10;&#10;Description automatically generated with medium confidence">
            <a:extLst>
              <a:ext uri="{FF2B5EF4-FFF2-40B4-BE49-F238E27FC236}">
                <a16:creationId xmlns:a16="http://schemas.microsoft.com/office/drawing/2014/main" id="{1EC881E2-06EC-A047-C201-47BC6A76A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15" y="79349"/>
            <a:ext cx="5254021" cy="52540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7AB52-9E21-175D-187A-8CD6281F698E}"/>
              </a:ext>
            </a:extLst>
          </p:cNvPr>
          <p:cNvSpPr txBox="1"/>
          <p:nvPr/>
        </p:nvSpPr>
        <p:spPr>
          <a:xfrm>
            <a:off x="2953974" y="5333370"/>
            <a:ext cx="626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…or forgiving a friend who has hurt you, because Jesus has forgiven you. </a:t>
            </a:r>
          </a:p>
        </p:txBody>
      </p:sp>
    </p:spTree>
    <p:extLst>
      <p:ext uri="{BB962C8B-B14F-4D97-AF65-F5344CB8AC3E}">
        <p14:creationId xmlns:p14="http://schemas.microsoft.com/office/powerpoint/2010/main" val="380953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81E0AB-AFF7-5633-735A-F1F73A3CD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3"/>
          <a:stretch/>
        </p:blipFill>
        <p:spPr>
          <a:xfrm>
            <a:off x="342613" y="708601"/>
            <a:ext cx="8458200" cy="42165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17503-C086-6856-3D0A-638501E06987}"/>
              </a:ext>
            </a:extLst>
          </p:cNvPr>
          <p:cNvSpPr txBox="1"/>
          <p:nvPr/>
        </p:nvSpPr>
        <p:spPr>
          <a:xfrm>
            <a:off x="99725" y="5229225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Maybe He calls you to stop and pray with someone.</a:t>
            </a:r>
          </a:p>
        </p:txBody>
      </p:sp>
    </p:spTree>
    <p:extLst>
      <p:ext uri="{BB962C8B-B14F-4D97-AF65-F5344CB8AC3E}">
        <p14:creationId xmlns:p14="http://schemas.microsoft.com/office/powerpoint/2010/main" val="8483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46275D1A-DCAC-C405-563D-39F6F038A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98" y="219521"/>
            <a:ext cx="6975134" cy="52313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3BF2A-A89A-86DD-93FF-5B97D66EDE6C}"/>
              </a:ext>
            </a:extLst>
          </p:cNvPr>
          <p:cNvSpPr txBox="1"/>
          <p:nvPr/>
        </p:nvSpPr>
        <p:spPr>
          <a:xfrm>
            <a:off x="1083290" y="5561261"/>
            <a:ext cx="6975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Or maybe He wants you to invite someone to Friendship Group.</a:t>
            </a:r>
          </a:p>
        </p:txBody>
      </p:sp>
    </p:spTree>
    <p:extLst>
      <p:ext uri="{BB962C8B-B14F-4D97-AF65-F5344CB8AC3E}">
        <p14:creationId xmlns:p14="http://schemas.microsoft.com/office/powerpoint/2010/main" val="3430025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82344"/>
            <a:ext cx="9143997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6086475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9143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CC673-7A78-E425-8440-0A4DAEDF5D7E}"/>
              </a:ext>
            </a:extLst>
          </p:cNvPr>
          <p:cNvSpPr txBox="1"/>
          <p:nvPr/>
        </p:nvSpPr>
        <p:spPr>
          <a:xfrm>
            <a:off x="3" y="5482402"/>
            <a:ext cx="9143997" cy="1190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ea typeface="+mj-ea"/>
                <a:cs typeface="+mj-cs"/>
              </a:rPr>
              <a:t>Maybe God has given you the gift of encouragement. You can show someone they are loved…</a:t>
            </a:r>
          </a:p>
        </p:txBody>
      </p:sp>
      <p:pic>
        <p:nvPicPr>
          <p:cNvPr id="5" name="Content Placeholder 4" descr="Two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8A87DA0C-ABBC-2B81-DC00-E30CA79E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22138"/>
          <a:stretch/>
        </p:blipFill>
        <p:spPr>
          <a:xfrm>
            <a:off x="324825" y="566212"/>
            <a:ext cx="8494350" cy="41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3607208-B08A-1DB0-00B8-6E2A11387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79495-1D0B-398F-57DE-DF4373F81EF0}"/>
              </a:ext>
            </a:extLst>
          </p:cNvPr>
          <p:cNvSpPr txBox="1"/>
          <p:nvPr/>
        </p:nvSpPr>
        <p:spPr>
          <a:xfrm>
            <a:off x="0" y="2890391"/>
            <a:ext cx="3854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…by giving them a hug or a smile!</a:t>
            </a:r>
          </a:p>
        </p:txBody>
      </p:sp>
    </p:spTree>
    <p:extLst>
      <p:ext uri="{BB962C8B-B14F-4D97-AF65-F5344CB8AC3E}">
        <p14:creationId xmlns:p14="http://schemas.microsoft.com/office/powerpoint/2010/main" val="1341933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67AD9-FA2A-E216-50DE-521CB37AC600}"/>
              </a:ext>
            </a:extLst>
          </p:cNvPr>
          <p:cNvSpPr txBox="1"/>
          <p:nvPr/>
        </p:nvSpPr>
        <p:spPr>
          <a:xfrm>
            <a:off x="2507966" y="4750709"/>
            <a:ext cx="6406134" cy="1453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Maybe you have the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gift of teaching.</a:t>
            </a:r>
          </a:p>
        </p:txBody>
      </p:sp>
      <p:pic>
        <p:nvPicPr>
          <p:cNvPr id="7" name="Content Placeholder 6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0CFDDC6-BBA8-14FD-FE4B-C743830E2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6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Content Placeholder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43D0CC4-4B15-C496-8D34-F1A2F9335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3" y="0"/>
            <a:ext cx="7496568" cy="50039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7B4C87-302B-72FC-D006-CBB3915BC444}"/>
              </a:ext>
            </a:extLst>
          </p:cNvPr>
          <p:cNvSpPr txBox="1"/>
          <p:nvPr/>
        </p:nvSpPr>
        <p:spPr>
          <a:xfrm>
            <a:off x="312473" y="5030660"/>
            <a:ext cx="851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 can pray with a friend when they are hurting. </a:t>
            </a:r>
          </a:p>
        </p:txBody>
      </p:sp>
    </p:spTree>
    <p:extLst>
      <p:ext uri="{BB962C8B-B14F-4D97-AF65-F5344CB8AC3E}">
        <p14:creationId xmlns:p14="http://schemas.microsoft.com/office/powerpoint/2010/main" val="1678011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E4C4553A-BE57-7369-73A6-C6C201E0F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22343" b="1"/>
          <a:stretch/>
        </p:blipFill>
        <p:spPr>
          <a:xfrm>
            <a:off x="-2284" y="0"/>
            <a:ext cx="725221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E5EA7-39E6-E2DE-6E77-A8A67C8C7986}"/>
              </a:ext>
            </a:extLst>
          </p:cNvPr>
          <p:cNvSpPr txBox="1"/>
          <p:nvPr/>
        </p:nvSpPr>
        <p:spPr>
          <a:xfrm>
            <a:off x="3193794" y="4800601"/>
            <a:ext cx="5950206" cy="217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We can even pray for people we don’t know after a storm or an earthquake, or victims from a war. </a:t>
            </a:r>
          </a:p>
        </p:txBody>
      </p:sp>
    </p:spTree>
    <p:extLst>
      <p:ext uri="{BB962C8B-B14F-4D97-AF65-F5344CB8AC3E}">
        <p14:creationId xmlns:p14="http://schemas.microsoft.com/office/powerpoint/2010/main" val="4105762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640DD3B-3B2C-66AB-75F1-71463F290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2506662"/>
            <a:ext cx="7735712" cy="4351338"/>
          </a:xfrm>
          <a:effectLst>
            <a:softEdge rad="76200"/>
          </a:effec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4F0DA45-2CF4-7230-405D-7AB104CB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05" y="339898"/>
            <a:ext cx="3852025" cy="216676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254104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1DAC8E-D912-039A-7C1C-D7F4460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9" y="68013"/>
            <a:ext cx="8496382" cy="4779215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C9AF8A-EFC8-7D26-34B7-5AB54E35C8E0}"/>
              </a:ext>
            </a:extLst>
          </p:cNvPr>
          <p:cNvSpPr txBox="1"/>
          <p:nvPr/>
        </p:nvSpPr>
        <p:spPr>
          <a:xfrm>
            <a:off x="687690" y="5040535"/>
            <a:ext cx="787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Peter and several of the disciples were together at the Sea of Galilee. They didn’t know what to do. </a:t>
            </a:r>
          </a:p>
        </p:txBody>
      </p:sp>
    </p:spTree>
    <p:extLst>
      <p:ext uri="{BB962C8B-B14F-4D97-AF65-F5344CB8AC3E}">
        <p14:creationId xmlns:p14="http://schemas.microsoft.com/office/powerpoint/2010/main" val="295253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043DB84C-F376-4A48-934F-2C9CB85C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5" y="75569"/>
            <a:ext cx="8772870" cy="4934739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10601-09DB-AD5A-DA58-5328AC5B5D6D}"/>
              </a:ext>
            </a:extLst>
          </p:cNvPr>
          <p:cNvSpPr txBox="1"/>
          <p:nvPr/>
        </p:nvSpPr>
        <p:spPr>
          <a:xfrm>
            <a:off x="578112" y="5123663"/>
            <a:ext cx="7987775" cy="1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Peter said to the others that he was going fishing. Back to what he knew best. Back to what was comfortable – fishing.</a:t>
            </a:r>
          </a:p>
        </p:txBody>
      </p:sp>
    </p:spTree>
    <p:extLst>
      <p:ext uri="{BB962C8B-B14F-4D97-AF65-F5344CB8AC3E}">
        <p14:creationId xmlns:p14="http://schemas.microsoft.com/office/powerpoint/2010/main" val="39157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D74BF9F3-D6C3-FFD7-1774-02FA9B5B0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2" y="68581"/>
            <a:ext cx="8733755" cy="4912737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9DD70-FE8F-D2E1-C6D7-6411BF578F3B}"/>
              </a:ext>
            </a:extLst>
          </p:cNvPr>
          <p:cNvSpPr txBox="1"/>
          <p:nvPr/>
        </p:nvSpPr>
        <p:spPr>
          <a:xfrm>
            <a:off x="944628" y="5131221"/>
            <a:ext cx="725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other disciples thought that was a good idea and decided to join him.</a:t>
            </a:r>
          </a:p>
        </p:txBody>
      </p:sp>
    </p:spTree>
    <p:extLst>
      <p:ext uri="{BB962C8B-B14F-4D97-AF65-F5344CB8AC3E}">
        <p14:creationId xmlns:p14="http://schemas.microsoft.com/office/powerpoint/2010/main" val="100954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ater, grass, mountain&#10;&#10;Description automatically generated">
            <a:extLst>
              <a:ext uri="{FF2B5EF4-FFF2-40B4-BE49-F238E27FC236}">
                <a16:creationId xmlns:a16="http://schemas.microsoft.com/office/drawing/2014/main" id="{4CEC7F25-2BC7-0CB0-EFF0-1C659D8A6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52899"/>
            <a:ext cx="8943974" cy="5030986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53FA90-339C-3D14-95D7-C110EAA9C452}"/>
              </a:ext>
            </a:extLst>
          </p:cNvPr>
          <p:cNvSpPr txBox="1"/>
          <p:nvPr/>
        </p:nvSpPr>
        <p:spPr>
          <a:xfrm>
            <a:off x="1171339" y="5305032"/>
            <a:ext cx="709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Early in the morning Jesus stood on the shore.</a:t>
            </a:r>
          </a:p>
        </p:txBody>
      </p:sp>
    </p:spTree>
    <p:extLst>
      <p:ext uri="{BB962C8B-B14F-4D97-AF65-F5344CB8AC3E}">
        <p14:creationId xmlns:p14="http://schemas.microsoft.com/office/powerpoint/2010/main" val="207548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on a boat with a group of people on it&#10;&#10;Description automatically generated with low confidence">
            <a:extLst>
              <a:ext uri="{FF2B5EF4-FFF2-40B4-BE49-F238E27FC236}">
                <a16:creationId xmlns:a16="http://schemas.microsoft.com/office/drawing/2014/main" id="{99714089-D2C9-1FBA-78D0-7CE0899EB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b="20926"/>
          <a:stretch/>
        </p:blipFill>
        <p:spPr>
          <a:xfrm>
            <a:off x="165624" y="43126"/>
            <a:ext cx="8812751" cy="56246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12C32-1830-1246-7754-3BEED467F953}"/>
              </a:ext>
            </a:extLst>
          </p:cNvPr>
          <p:cNvSpPr txBox="1"/>
          <p:nvPr/>
        </p:nvSpPr>
        <p:spPr>
          <a:xfrm>
            <a:off x="1692773" y="5667769"/>
            <a:ext cx="615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disciples didn’t realize it was Jesus. </a:t>
            </a:r>
          </a:p>
        </p:txBody>
      </p:sp>
    </p:spTree>
    <p:extLst>
      <p:ext uri="{BB962C8B-B14F-4D97-AF65-F5344CB8AC3E}">
        <p14:creationId xmlns:p14="http://schemas.microsoft.com/office/powerpoint/2010/main" val="102150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242D1EF9-615E-B703-B86B-5C79B1830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" y="-25544"/>
            <a:ext cx="8898889" cy="5005625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5A968-5E89-EF79-1AB6-E703F98D9E13}"/>
              </a:ext>
            </a:extLst>
          </p:cNvPr>
          <p:cNvSpPr txBox="1"/>
          <p:nvPr/>
        </p:nvSpPr>
        <p:spPr>
          <a:xfrm>
            <a:off x="-79348" y="4980081"/>
            <a:ext cx="9302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 called out to them, “Friends, don’t you have any fish?” “No” they said. Jesus told them to throw their nets to the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right side of the boat, there you will find some fish.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9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C82067-D48E-F03B-21B9-320FA6D72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7" y="0"/>
            <a:ext cx="8921486" cy="5018336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6BC99C-146E-BCC3-76EE-7128EDF2FA9A}"/>
              </a:ext>
            </a:extLst>
          </p:cNvPr>
          <p:cNvSpPr txBox="1"/>
          <p:nvPr/>
        </p:nvSpPr>
        <p:spPr>
          <a:xfrm>
            <a:off x="330812" y="5153891"/>
            <a:ext cx="8482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When they did what Jesus told them they could not pull the net into the boat because there were so many fish!</a:t>
            </a:r>
          </a:p>
        </p:txBody>
      </p:sp>
    </p:spTree>
    <p:extLst>
      <p:ext uri="{BB962C8B-B14F-4D97-AF65-F5344CB8AC3E}">
        <p14:creationId xmlns:p14="http://schemas.microsoft.com/office/powerpoint/2010/main" val="4284509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17" ma:contentTypeDescription="Create a new document." ma:contentTypeScope="" ma:versionID="296def10015a15e0b346d7bb3ba2fa90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4561c43d8a704331dc7bee52d2380de5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E5CD04-4820-41B5-888D-97D7A65826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78B41A-D45E-4E60-B38C-97521DBFAD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7CD6A4-5570-487C-96D8-90E6ACE4FED6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b487f454-bfe8-47f0-a04b-9215afc6300a"/>
    <ds:schemaRef ds:uri="b06fe40a-77c2-4ab4-99ca-3bd18133f98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501</TotalTime>
  <Words>482</Words>
  <Application>Microsoft Office PowerPoint</Application>
  <PresentationFormat>On-screen Show (4:3)</PresentationFormat>
  <Paragraphs>37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Crowder</dc:creator>
  <cp:lastModifiedBy>Pam Crowder</cp:lastModifiedBy>
  <cp:revision>1</cp:revision>
  <dcterms:created xsi:type="dcterms:W3CDTF">2023-03-30T16:07:41Z</dcterms:created>
  <dcterms:modified xsi:type="dcterms:W3CDTF">2023-03-31T18:38:13Z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