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6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256" r:id="rId5"/>
    <p:sldId id="269" r:id="rId6"/>
    <p:sldId id="270" r:id="rId7"/>
    <p:sldId id="271" r:id="rId8"/>
    <p:sldId id="272" r:id="rId9"/>
    <p:sldId id="257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D428B2-6623-5F25-9ADA-3D39F9DD1032}" name="Tracy Cornforth" initials="TC" userId="S::tracy.cornforth@connection-ministries.org::8220de1c-a8dc-495f-ac32-6124672db8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3CD42-7588-D62E-D28D-D98ACBA04EE8}" v="11" dt="2025-04-21T22:24:44.166"/>
    <p1510:client id="{C5A572EF-2226-4FD8-A7F1-4986A16434C8}" v="11" dt="2025-04-21T22:28:44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Crowder" userId="e5d83a44-6866-4944-b891-c9f3623e9f84" providerId="ADAL" clId="{7402FDCE-BEC8-4960-8D32-8527F65586EA}"/>
    <pc:docChg chg="modSld">
      <pc:chgData name="Pam Crowder" userId="e5d83a44-6866-4944-b891-c9f3623e9f84" providerId="ADAL" clId="{7402FDCE-BEC8-4960-8D32-8527F65586EA}" dt="2025-03-12T17:47:57.625" v="11" actId="1076"/>
      <pc:docMkLst>
        <pc:docMk/>
      </pc:docMkLst>
      <pc:sldChg chg="modSp mod">
        <pc:chgData name="Pam Crowder" userId="e5d83a44-6866-4944-b891-c9f3623e9f84" providerId="ADAL" clId="{7402FDCE-BEC8-4960-8D32-8527F65586EA}" dt="2025-03-12T17:47:57.625" v="11" actId="1076"/>
        <pc:sldMkLst>
          <pc:docMk/>
          <pc:sldMk cId="0" sldId="256"/>
        </pc:sldMkLst>
        <pc:spChg chg="mod">
          <ac:chgData name="Pam Crowder" userId="e5d83a44-6866-4944-b891-c9f3623e9f84" providerId="ADAL" clId="{7402FDCE-BEC8-4960-8D32-8527F65586EA}" dt="2025-03-12T17:47:38.021" v="8" actId="20577"/>
          <ac:spMkLst>
            <pc:docMk/>
            <pc:sldMk cId="0" sldId="256"/>
            <ac:spMk id="2" creationId="{FAB0D0E1-DF34-622B-08DB-D3BB6285DDC4}"/>
          </ac:spMkLst>
        </pc:spChg>
        <pc:picChg chg="mod">
          <ac:chgData name="Pam Crowder" userId="e5d83a44-6866-4944-b891-c9f3623e9f84" providerId="ADAL" clId="{7402FDCE-BEC8-4960-8D32-8527F65586EA}" dt="2025-03-12T17:47:57.625" v="11" actId="1076"/>
          <ac:picMkLst>
            <pc:docMk/>
            <pc:sldMk cId="0" sldId="256"/>
            <ac:picMk id="7" creationId="{D2B8C09E-4AC7-E2DB-3BE1-87ABC426939B}"/>
          </ac:picMkLst>
        </pc:picChg>
      </pc:sldChg>
    </pc:docChg>
  </pc:docChgLst>
  <pc:docChgLst>
    <pc:chgData name="Pam Crowder" userId="S::pam.crowder@connection-ministries.org::e5d83a44-6866-4944-b891-c9f3623e9f84" providerId="AD" clId="Web-{8CA3CD42-7588-D62E-D28D-D98ACBA04EE8}"/>
    <pc:docChg chg="modSld">
      <pc:chgData name="Pam Crowder" userId="S::pam.crowder@connection-ministries.org::e5d83a44-6866-4944-b891-c9f3623e9f84" providerId="AD" clId="Web-{8CA3CD42-7588-D62E-D28D-D98ACBA04EE8}" dt="2025-04-21T22:24:44.166" v="8" actId="20577"/>
      <pc:docMkLst>
        <pc:docMk/>
      </pc:docMkLst>
      <pc:sldChg chg="modSp">
        <pc:chgData name="Pam Crowder" userId="S::pam.crowder@connection-ministries.org::e5d83a44-6866-4944-b891-c9f3623e9f84" providerId="AD" clId="Web-{8CA3CD42-7588-D62E-D28D-D98ACBA04EE8}" dt="2025-04-21T22:23:40.369" v="4" actId="14100"/>
        <pc:sldMkLst>
          <pc:docMk/>
          <pc:sldMk cId="0" sldId="257"/>
        </pc:sldMkLst>
        <pc:picChg chg="mod">
          <ac:chgData name="Pam Crowder" userId="S::pam.crowder@connection-ministries.org::e5d83a44-6866-4944-b891-c9f3623e9f84" providerId="AD" clId="Web-{8CA3CD42-7588-D62E-D28D-D98ACBA04EE8}" dt="2025-04-21T22:23:40.369" v="4" actId="14100"/>
          <ac:picMkLst>
            <pc:docMk/>
            <pc:sldMk cId="0" sldId="257"/>
            <ac:picMk id="2" creationId="{00000000-0000-0000-0000-000000000000}"/>
          </ac:picMkLst>
        </pc:picChg>
      </pc:sldChg>
      <pc:sldChg chg="addSp delSp modSp">
        <pc:chgData name="Pam Crowder" userId="S::pam.crowder@connection-ministries.org::e5d83a44-6866-4944-b891-c9f3623e9f84" providerId="AD" clId="Web-{8CA3CD42-7588-D62E-D28D-D98ACBA04EE8}" dt="2025-04-21T22:24:44.166" v="8" actId="20577"/>
        <pc:sldMkLst>
          <pc:docMk/>
          <pc:sldMk cId="0" sldId="259"/>
        </pc:sldMkLst>
        <pc:spChg chg="mod">
          <ac:chgData name="Pam Crowder" userId="S::pam.crowder@connection-ministries.org::e5d83a44-6866-4944-b891-c9f3623e9f84" providerId="AD" clId="Web-{8CA3CD42-7588-D62E-D28D-D98ACBA04EE8}" dt="2025-04-21T22:24:44.166" v="8" actId="20577"/>
          <ac:spMkLst>
            <pc:docMk/>
            <pc:sldMk cId="0" sldId="259"/>
            <ac:spMk id="5" creationId="{FA045085-0D13-D77C-D088-63B3B48EEC8D}"/>
          </ac:spMkLst>
        </pc:spChg>
        <pc:spChg chg="del">
          <ac:chgData name="Pam Crowder" userId="S::pam.crowder@connection-ministries.org::e5d83a44-6866-4944-b891-c9f3623e9f84" providerId="AD" clId="Web-{8CA3CD42-7588-D62E-D28D-D98ACBA04EE8}" dt="2025-04-21T22:24:06.385" v="5"/>
          <ac:spMkLst>
            <pc:docMk/>
            <pc:sldMk cId="0" sldId="259"/>
            <ac:spMk id="9" creationId="{4613B4A9-1C7C-4729-A016-AB42D3979460}"/>
          </ac:spMkLst>
        </pc:spChg>
        <pc:spChg chg="add">
          <ac:chgData name="Pam Crowder" userId="S::pam.crowder@connection-ministries.org::e5d83a44-6866-4944-b891-c9f3623e9f84" providerId="AD" clId="Web-{8CA3CD42-7588-D62E-D28D-D98ACBA04EE8}" dt="2025-04-21T22:24:06.385" v="5"/>
          <ac:spMkLst>
            <pc:docMk/>
            <pc:sldMk cId="0" sldId="259"/>
            <ac:spMk id="14" creationId="{ECC07320-C2CA-4E29-8481-9D9E143C7788}"/>
          </ac:spMkLst>
        </pc:spChg>
        <pc:spChg chg="add">
          <ac:chgData name="Pam Crowder" userId="S::pam.crowder@connection-ministries.org::e5d83a44-6866-4944-b891-c9f3623e9f84" providerId="AD" clId="Web-{8CA3CD42-7588-D62E-D28D-D98ACBA04EE8}" dt="2025-04-21T22:24:06.385" v="5"/>
          <ac:spMkLst>
            <pc:docMk/>
            <pc:sldMk cId="0" sldId="259"/>
            <ac:spMk id="16" creationId="{178FB36B-5BFE-42CA-BC60-1115E0D95EEC}"/>
          </ac:spMkLst>
        </pc:spChg>
        <pc:picChg chg="mod">
          <ac:chgData name="Pam Crowder" userId="S::pam.crowder@connection-ministries.org::e5d83a44-6866-4944-b891-c9f3623e9f84" providerId="AD" clId="Web-{8CA3CD42-7588-D62E-D28D-D98ACBA04EE8}" dt="2025-04-21T22:24:22.088" v="6" actId="1076"/>
          <ac:picMkLst>
            <pc:docMk/>
            <pc:sldMk cId="0" sldId="259"/>
            <ac:picMk id="2" creationId="{00000000-0000-0000-0000-000000000000}"/>
          </ac:picMkLst>
        </pc:picChg>
      </pc:sldChg>
      <pc:sldChg chg="modSp">
        <pc:chgData name="Pam Crowder" userId="S::pam.crowder@connection-ministries.org::e5d83a44-6866-4944-b891-c9f3623e9f84" providerId="AD" clId="Web-{8CA3CD42-7588-D62E-D28D-D98ACBA04EE8}" dt="2025-04-21T22:22:31.198" v="3" actId="20577"/>
        <pc:sldMkLst>
          <pc:docMk/>
          <pc:sldMk cId="2906736946" sldId="270"/>
        </pc:sldMkLst>
        <pc:spChg chg="mod">
          <ac:chgData name="Pam Crowder" userId="S::pam.crowder@connection-ministries.org::e5d83a44-6866-4944-b891-c9f3623e9f84" providerId="AD" clId="Web-{8CA3CD42-7588-D62E-D28D-D98ACBA04EE8}" dt="2025-04-21T22:22:31.198" v="3" actId="20577"/>
          <ac:spMkLst>
            <pc:docMk/>
            <pc:sldMk cId="2906736946" sldId="270"/>
            <ac:spMk id="5" creationId="{F2CF88CA-B2E6-39AA-7B0E-19DF6C23983A}"/>
          </ac:spMkLst>
        </pc:spChg>
      </pc:sldChg>
    </pc:docChg>
  </pc:docChgLst>
  <pc:docChgLst>
    <pc:chgData name="Pam Crowder" userId="e5d83a44-6866-4944-b891-c9f3623e9f84" providerId="ADAL" clId="{C5A572EF-2226-4FD8-A7F1-4986A16434C8}"/>
    <pc:docChg chg="undo custSel modSld">
      <pc:chgData name="Pam Crowder" userId="e5d83a44-6866-4944-b891-c9f3623e9f84" providerId="ADAL" clId="{C5A572EF-2226-4FD8-A7F1-4986A16434C8}" dt="2025-04-21T22:28:44.183" v="10" actId="1076"/>
      <pc:docMkLst>
        <pc:docMk/>
      </pc:docMkLst>
      <pc:sldChg chg="modSp mod">
        <pc:chgData name="Pam Crowder" userId="e5d83a44-6866-4944-b891-c9f3623e9f84" providerId="ADAL" clId="{C5A572EF-2226-4FD8-A7F1-4986A16434C8}" dt="2025-04-21T22:27:04.837" v="7" actId="1076"/>
        <pc:sldMkLst>
          <pc:docMk/>
          <pc:sldMk cId="0" sldId="259"/>
        </pc:sldMkLst>
        <pc:spChg chg="mod">
          <ac:chgData name="Pam Crowder" userId="e5d83a44-6866-4944-b891-c9f3623e9f84" providerId="ADAL" clId="{C5A572EF-2226-4FD8-A7F1-4986A16434C8}" dt="2025-04-21T22:27:04.837" v="7" actId="1076"/>
          <ac:spMkLst>
            <pc:docMk/>
            <pc:sldMk cId="0" sldId="259"/>
            <ac:spMk id="5" creationId="{FA045085-0D13-D77C-D088-63B3B48EEC8D}"/>
          </ac:spMkLst>
        </pc:spChg>
      </pc:sldChg>
      <pc:sldChg chg="modSp mod">
        <pc:chgData name="Pam Crowder" userId="e5d83a44-6866-4944-b891-c9f3623e9f84" providerId="ADAL" clId="{C5A572EF-2226-4FD8-A7F1-4986A16434C8}" dt="2025-04-21T22:28:08.161" v="8" actId="1076"/>
        <pc:sldMkLst>
          <pc:docMk/>
          <pc:sldMk cId="0" sldId="264"/>
        </pc:sldMkLst>
        <pc:spChg chg="mod">
          <ac:chgData name="Pam Crowder" userId="e5d83a44-6866-4944-b891-c9f3623e9f84" providerId="ADAL" clId="{C5A572EF-2226-4FD8-A7F1-4986A16434C8}" dt="2025-04-21T22:28:08.161" v="8" actId="1076"/>
          <ac:spMkLst>
            <pc:docMk/>
            <pc:sldMk cId="0" sldId="264"/>
            <ac:spMk id="4" creationId="{D8F01E12-3807-0F20-706E-F49634C96408}"/>
          </ac:spMkLst>
        </pc:spChg>
      </pc:sldChg>
      <pc:sldChg chg="modSp mod">
        <pc:chgData name="Pam Crowder" userId="e5d83a44-6866-4944-b891-c9f3623e9f84" providerId="ADAL" clId="{C5A572EF-2226-4FD8-A7F1-4986A16434C8}" dt="2025-04-21T22:28:22.645" v="9" actId="1076"/>
        <pc:sldMkLst>
          <pc:docMk/>
          <pc:sldMk cId="0" sldId="265"/>
        </pc:sldMkLst>
        <pc:spChg chg="mod">
          <ac:chgData name="Pam Crowder" userId="e5d83a44-6866-4944-b891-c9f3623e9f84" providerId="ADAL" clId="{C5A572EF-2226-4FD8-A7F1-4986A16434C8}" dt="2025-04-21T22:28:22.645" v="9" actId="1076"/>
          <ac:spMkLst>
            <pc:docMk/>
            <pc:sldMk cId="0" sldId="265"/>
            <ac:spMk id="4" creationId="{9B67E331-68A0-43DD-C3FE-97B0FDFF944F}"/>
          </ac:spMkLst>
        </pc:spChg>
      </pc:sldChg>
      <pc:sldChg chg="modSp mod">
        <pc:chgData name="Pam Crowder" userId="e5d83a44-6866-4944-b891-c9f3623e9f84" providerId="ADAL" clId="{C5A572EF-2226-4FD8-A7F1-4986A16434C8}" dt="2025-04-21T22:28:44.183" v="10" actId="1076"/>
        <pc:sldMkLst>
          <pc:docMk/>
          <pc:sldMk cId="0" sldId="266"/>
        </pc:sldMkLst>
        <pc:spChg chg="mod">
          <ac:chgData name="Pam Crowder" userId="e5d83a44-6866-4944-b891-c9f3623e9f84" providerId="ADAL" clId="{C5A572EF-2226-4FD8-A7F1-4986A16434C8}" dt="2025-04-21T22:28:44.183" v="10" actId="1076"/>
          <ac:spMkLst>
            <pc:docMk/>
            <pc:sldMk cId="0" sldId="266"/>
            <ac:spMk id="4" creationId="{E38F5984-DC11-1767-C3C7-5B42B798543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Ezekiel 37:1-14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dirty="0"/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13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2E24D7A-EF1E-4731-A6AA-E45A2906DFD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72501" y="932765"/>
            <a:ext cx="8504662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72501" y="2140425"/>
            <a:ext cx="8504662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79DB2F-4B0C-47FC-AF48-536B8BE6B6C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72500" y="93276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830638" y="93276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72500" y="214042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830638" y="214042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3EBCE9B-F324-4B10-AF3B-AA23A81828A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72500" y="932765"/>
            <a:ext cx="2738138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348000" y="932765"/>
            <a:ext cx="2738138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223162" y="932765"/>
            <a:ext cx="2738138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72500" y="2140425"/>
            <a:ext cx="2738138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348000" y="2140425"/>
            <a:ext cx="2738138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223162" y="2140425"/>
            <a:ext cx="2738138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DB4784-BED5-497C-A486-3CB9D9B9FC8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72501" y="932766"/>
            <a:ext cx="8504662" cy="231204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899580-4FAD-4F90-BDD7-920820ACB09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72501" y="932766"/>
            <a:ext cx="8504662" cy="231204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B05AF30-212D-401E-98C6-F6712ED69CA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72500" y="932766"/>
            <a:ext cx="4150237" cy="231204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830638" y="932766"/>
            <a:ext cx="4150237" cy="231204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E52A1F0-3B60-4141-B373-1C57A9EA1A6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42027D0-9937-48F9-B73A-78F5A05EAFA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72501" y="158962"/>
            <a:ext cx="8504662" cy="308559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8714896-0CDD-4EEB-9583-7D9C1505B60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72500" y="93276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830638" y="932766"/>
            <a:ext cx="4150237" cy="231204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72500" y="214042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F599C31-D35C-4293-A09C-82637BD38E5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72500" y="932766"/>
            <a:ext cx="4150237" cy="231204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830638" y="93276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830638" y="214042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FBBD504-4015-43C3-8E7B-4F0D3C1D6E2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n-GB" sz="309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72500" y="93276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830638" y="932765"/>
            <a:ext cx="4150237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72501" y="2140425"/>
            <a:ext cx="8504662" cy="110261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996"/>
              </a:spcBef>
              <a:buNone/>
              <a:defRPr/>
            </a:lvl1pPr>
          </a:lstStyle>
          <a:p>
            <a:pPr indent="0">
              <a:spcBef>
                <a:spcPts val="996"/>
              </a:spcBef>
              <a:buNone/>
            </a:pPr>
            <a:endParaRPr lang="en-GB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BB05203-F67B-462A-8C38-1126A2151C1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72501" y="158962"/>
            <a:ext cx="8504662" cy="6654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3094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72501" y="932766"/>
            <a:ext cx="8504662" cy="231204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03739" indent="-227804">
              <a:spcBef>
                <a:spcPts val="99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5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607478" lvl="1" indent="-227804">
              <a:spcBef>
                <a:spcPts val="79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969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911218" lvl="2" indent="-202493">
              <a:spcBef>
                <a:spcPts val="59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687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214957" lvl="3" indent="-151870">
              <a:spcBef>
                <a:spcPts val="3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406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518696" lvl="4" indent="-151870">
              <a:spcBef>
                <a:spcPts val="1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6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822435" lvl="5" indent="-151870">
              <a:spcBef>
                <a:spcPts val="1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6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126174" lvl="6" indent="-151870">
              <a:spcBef>
                <a:spcPts val="1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6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472500" y="3631837"/>
            <a:ext cx="2201513" cy="27464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GB" sz="984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US"/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231900" y="3631837"/>
            <a:ext cx="2995312" cy="27464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GB" sz="984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r>
              <a:rPr lang="en-US"/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6775650" y="3631837"/>
            <a:ext cx="2201513" cy="27464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984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fld id="{12347A1C-57FE-4054-B443-164B26C1B2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indent="0"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140" y="105"/>
            <a:ext cx="9141434" cy="68577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9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140" y="106"/>
            <a:ext cx="9143721" cy="621963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9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0D0E1-DF34-622B-08DB-D3BB6285DDC4}"/>
              </a:ext>
            </a:extLst>
          </p:cNvPr>
          <p:cNvSpPr txBox="1"/>
          <p:nvPr/>
        </p:nvSpPr>
        <p:spPr>
          <a:xfrm>
            <a:off x="2315482" y="327360"/>
            <a:ext cx="7557110" cy="607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219" b="1" dirty="0"/>
          </a:p>
          <a:p>
            <a:r>
              <a:rPr lang="en-US" sz="7200" b="1" dirty="0">
                <a:latin typeface="Arial Black" panose="020B0A04020102020204" pitchFamily="34" charset="0"/>
              </a:rPr>
              <a:t>DAY 1 </a:t>
            </a:r>
            <a:r>
              <a:rPr lang="en-US" sz="6000" b="1" dirty="0"/>
              <a:t>– </a:t>
            </a:r>
          </a:p>
          <a:p>
            <a:endParaRPr lang="en-US" sz="3094" b="1" dirty="0"/>
          </a:p>
          <a:p>
            <a:endParaRPr lang="en-US" sz="3094" b="1" dirty="0"/>
          </a:p>
          <a:p>
            <a:r>
              <a:rPr lang="en-US" sz="4400" dirty="0">
                <a:latin typeface="+mj-lt"/>
              </a:rPr>
              <a:t>Rise Up and Hope</a:t>
            </a:r>
          </a:p>
          <a:p>
            <a:r>
              <a:rPr lang="en-US" sz="4400" dirty="0"/>
              <a:t>Ezekiel 37:1-14</a:t>
            </a:r>
          </a:p>
          <a:p>
            <a:endParaRPr lang="en-US" sz="3094" dirty="0"/>
          </a:p>
          <a:p>
            <a:r>
              <a:rPr lang="en-US" sz="3200" dirty="0"/>
              <a:t>  The vision of the valley of dry bones</a:t>
            </a:r>
          </a:p>
          <a:p>
            <a:endParaRPr lang="en-US" sz="3094" dirty="0"/>
          </a:p>
          <a:p>
            <a:endParaRPr lang="en-US" sz="3094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C37F5-7A9D-CD2F-013D-9039C5954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281" y="4482456"/>
            <a:ext cx="4865030" cy="91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8C09E-4AC7-E2DB-3BE1-87ABC4269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921" y="-576172"/>
            <a:ext cx="4197165" cy="49900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118" r="-2" b="21921"/>
          <a:stretch/>
        </p:blipFill>
        <p:spPr>
          <a:xfrm>
            <a:off x="0" y="0"/>
            <a:ext cx="12192490" cy="685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B59A0-C99F-1D9E-A010-69D5A0F95329}"/>
              </a:ext>
            </a:extLst>
          </p:cNvPr>
          <p:cNvSpPr txBox="1"/>
          <p:nvPr/>
        </p:nvSpPr>
        <p:spPr>
          <a:xfrm>
            <a:off x="0" y="5967664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One bone connected to another. Flesh and skin covered them.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671" b="19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43E3B-B752-ADF6-128F-FD7CCC84F545}"/>
              </a:ext>
            </a:extLst>
          </p:cNvPr>
          <p:cNvSpPr txBox="1"/>
          <p:nvPr/>
        </p:nvSpPr>
        <p:spPr>
          <a:xfrm>
            <a:off x="0" y="5821987"/>
            <a:ext cx="121889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They came to life again! But there was no breath in them.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400" b="236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F01E12-3807-0F20-706E-F49634C96408}"/>
              </a:ext>
            </a:extLst>
          </p:cNvPr>
          <p:cNvSpPr txBox="1"/>
          <p:nvPr/>
        </p:nvSpPr>
        <p:spPr>
          <a:xfrm>
            <a:off x="55001" y="5752000"/>
            <a:ext cx="12188951" cy="11047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Then God breathed life into them. </a:t>
            </a:r>
          </a:p>
          <a:p>
            <a:pPr algn="ctr"/>
            <a:r>
              <a:rPr lang="en-US" sz="3200" dirty="0"/>
              <a:t>They stood on their feet and were like a huge army.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9029" b="159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67E331-68A0-43DD-C3FE-97B0FDFF944F}"/>
              </a:ext>
            </a:extLst>
          </p:cNvPr>
          <p:cNvSpPr txBox="1"/>
          <p:nvPr/>
        </p:nvSpPr>
        <p:spPr>
          <a:xfrm>
            <a:off x="-1523" y="0"/>
            <a:ext cx="12191999" cy="10978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Lord said to Ezekiel, “These bones stand for the people of Isreal…dried up, destroyed, and with no hope.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8F5984-DC11-1767-C3C7-5B42B7985435}"/>
              </a:ext>
            </a:extLst>
          </p:cNvPr>
          <p:cNvSpPr txBox="1"/>
          <p:nvPr/>
        </p:nvSpPr>
        <p:spPr>
          <a:xfrm>
            <a:off x="3048" y="5288340"/>
            <a:ext cx="1218895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God told Ezekiel to tell the people, “I am going to raise you up again. I will take you back to the land of Israel…. Then you will know that I am the LORD.”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A5D777-C330-24AD-63B3-785ABC35AF30}"/>
              </a:ext>
            </a:extLst>
          </p:cNvPr>
          <p:cNvSpPr txBox="1"/>
          <p:nvPr/>
        </p:nvSpPr>
        <p:spPr>
          <a:xfrm>
            <a:off x="0" y="5410773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After 70 years in captivity, God made it possible for the Jews to return to their own land. God always keeps his promises.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139" y="105"/>
            <a:ext cx="9143492" cy="68577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57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15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4372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5829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7287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8744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50201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71659" algn="l" defTabSz="642915" rtl="0" eaLnBrk="1" latinLnBrk="0" hangingPunct="1">
              <a:defRPr sz="1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90"/>
          </a:p>
        </p:txBody>
      </p:sp>
      <p:pic>
        <p:nvPicPr>
          <p:cNvPr id="2" name="Picture 2" descr="A close-up of a book&#10;&#10;AI-generated content may be incorrect."/>
          <p:cNvPicPr>
            <a:picLocks noChangeAspect="1"/>
          </p:cNvPicPr>
          <p:nvPr/>
        </p:nvPicPr>
        <p:blipFill>
          <a:blip r:embed="rId3"/>
          <a:srcRect b="11515"/>
          <a:stretch/>
        </p:blipFill>
        <p:spPr>
          <a:xfrm>
            <a:off x="1524140" y="106"/>
            <a:ext cx="9143720" cy="606810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3911" y="5029154"/>
            <a:ext cx="9170816" cy="1828746"/>
            <a:chOff x="-305" y="2987478"/>
            <a:chExt cx="12188952" cy="18288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1457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15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4372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85829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7287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8744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50201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71659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9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1457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15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4372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85829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7287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8744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50201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71659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9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1457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15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4372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85829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7287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8744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50201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71659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90"/>
            </a:p>
          </p:txBody>
        </p:sp>
        <p:sp useBgFill="1"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1457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42915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64372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85829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7287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8744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50201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71659" algn="l" defTabSz="642915" rtl="0" eaLnBrk="1" latinLnBrk="0" hangingPunct="1">
                <a:defRPr sz="12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9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Person building a puzzle">
            <a:extLst>
              <a:ext uri="{FF2B5EF4-FFF2-40B4-BE49-F238E27FC236}">
                <a16:creationId xmlns:a16="http://schemas.microsoft.com/office/drawing/2014/main" id="{6BB43908-B76E-44C9-01D0-EF2297632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E34773-C90C-C789-91A6-51CE4A0446E3}"/>
              </a:ext>
            </a:extLst>
          </p:cNvPr>
          <p:cNvSpPr txBox="1"/>
          <p:nvPr/>
        </p:nvSpPr>
        <p:spPr>
          <a:xfrm>
            <a:off x="-1" y="666893"/>
            <a:ext cx="12188951" cy="580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Have you ever tried to create something out of nothing?</a:t>
            </a:r>
          </a:p>
        </p:txBody>
      </p:sp>
    </p:spTree>
    <p:extLst>
      <p:ext uri="{BB962C8B-B14F-4D97-AF65-F5344CB8AC3E}">
        <p14:creationId xmlns:p14="http://schemas.microsoft.com/office/powerpoint/2010/main" val="1794257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toon of a mountain and moon&#10;&#10;AI-generated content may be incorrect.">
            <a:extLst>
              <a:ext uri="{FF2B5EF4-FFF2-40B4-BE49-F238E27FC236}">
                <a16:creationId xmlns:a16="http://schemas.microsoft.com/office/drawing/2014/main" id="{AB625A4F-B7E4-CAE1-9E25-8A3AC50A75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F88CA-B2E6-39AA-7B0E-19DF6C23983A}"/>
              </a:ext>
            </a:extLst>
          </p:cNvPr>
          <p:cNvSpPr txBox="1"/>
          <p:nvPr/>
        </p:nvSpPr>
        <p:spPr>
          <a:xfrm>
            <a:off x="96484" y="5783137"/>
            <a:ext cx="12004078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/>
              <a:t>That is what God did when He created the world. </a:t>
            </a:r>
          </a:p>
          <a:p>
            <a:pPr algn="ctr"/>
            <a:r>
              <a:rPr lang="en-US" sz="3200" dirty="0"/>
              <a:t>He spoke the Word and it was created. </a:t>
            </a:r>
          </a:p>
        </p:txBody>
      </p:sp>
    </p:spTree>
    <p:extLst>
      <p:ext uri="{BB962C8B-B14F-4D97-AF65-F5344CB8AC3E}">
        <p14:creationId xmlns:p14="http://schemas.microsoft.com/office/powerpoint/2010/main" val="290673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0C3AB-3DFA-D93C-83D5-975EA827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4EA13-C7E5-0D7F-365C-DAD1FFD22DBA}"/>
              </a:ext>
            </a:extLst>
          </p:cNvPr>
          <p:cNvSpPr txBox="1"/>
          <p:nvPr/>
        </p:nvSpPr>
        <p:spPr>
          <a:xfrm>
            <a:off x="52316" y="5877875"/>
            <a:ext cx="120873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spoken Word of God, brings with it the power of God. </a:t>
            </a:r>
          </a:p>
        </p:txBody>
      </p:sp>
    </p:spTree>
    <p:extLst>
      <p:ext uri="{BB962C8B-B14F-4D97-AF65-F5344CB8AC3E}">
        <p14:creationId xmlns:p14="http://schemas.microsoft.com/office/powerpoint/2010/main" val="152429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FCB0F-BF2D-ACA2-6546-DEA45712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/>
          <a:stretch/>
        </p:blipFill>
        <p:spPr>
          <a:xfrm>
            <a:off x="25992" y="78"/>
            <a:ext cx="12192000" cy="685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7DF8D7B-1DAC-B8C1-BE92-DF2C3059E17C}"/>
              </a:ext>
            </a:extLst>
          </p:cNvPr>
          <p:cNvSpPr txBox="1"/>
          <p:nvPr/>
        </p:nvSpPr>
        <p:spPr>
          <a:xfrm>
            <a:off x="-8980" y="5398140"/>
            <a:ext cx="1219169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 the beginning God created Adam out of dust. </a:t>
            </a:r>
          </a:p>
          <a:p>
            <a:pPr algn="ctr"/>
            <a:r>
              <a:rPr lang="en-US" sz="3200" dirty="0"/>
              <a:t>God breathed life into him, and he became a living person. </a:t>
            </a:r>
          </a:p>
        </p:txBody>
      </p:sp>
    </p:spTree>
    <p:extLst>
      <p:ext uri="{BB962C8B-B14F-4D97-AF65-F5344CB8AC3E}">
        <p14:creationId xmlns:p14="http://schemas.microsoft.com/office/powerpoint/2010/main" val="274524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5436"/>
          <a:stretch/>
        </p:blipFill>
        <p:spPr>
          <a:xfrm>
            <a:off x="2329399" y="10"/>
            <a:ext cx="9862601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46CC6-5B0A-AACA-5FAE-6354A4CEAD60}"/>
              </a:ext>
            </a:extLst>
          </p:cNvPr>
          <p:cNvSpPr txBox="1"/>
          <p:nvPr/>
        </p:nvSpPr>
        <p:spPr>
          <a:xfrm>
            <a:off x="1198707" y="5919537"/>
            <a:ext cx="10990244" cy="6406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God gave Ezekiel the prophet a vision.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5436"/>
          <a:stretch/>
        </p:blipFill>
        <p:spPr>
          <a:xfrm>
            <a:off x="3301105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45085-0D13-D77C-D088-63B3B48EEC8D}"/>
              </a:ext>
            </a:extLst>
          </p:cNvPr>
          <p:cNvSpPr txBox="1"/>
          <p:nvPr/>
        </p:nvSpPr>
        <p:spPr>
          <a:xfrm>
            <a:off x="1055761" y="5909251"/>
            <a:ext cx="11914986" cy="64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The Spirit of the Lord brought him to a valley of dry bones.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2C3040-4173-CFF9-943C-3DB947173D7C}"/>
              </a:ext>
            </a:extLst>
          </p:cNvPr>
          <p:cNvSpPr txBox="1"/>
          <p:nvPr/>
        </p:nvSpPr>
        <p:spPr>
          <a:xfrm>
            <a:off x="3048" y="5328271"/>
            <a:ext cx="12188952" cy="1070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There were a huge number of dry bones. God told Ezekiel to prophesy to the dry bones saying, “I will put flesh on your bones.”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571" b="22428"/>
          <a:stretch/>
        </p:blipFill>
        <p:spPr>
          <a:xfrm>
            <a:off x="3049" y="5110"/>
            <a:ext cx="12182852" cy="685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9662AE-7D53-093D-55D5-302ED32C258F}"/>
              </a:ext>
            </a:extLst>
          </p:cNvPr>
          <p:cNvSpPr txBox="1"/>
          <p:nvPr/>
        </p:nvSpPr>
        <p:spPr>
          <a:xfrm>
            <a:off x="3049" y="5960788"/>
            <a:ext cx="12244729" cy="5500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As Ezekiel was prophesying, he heard a rattling sound.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0C355119B12242A727063209D2F209" ma:contentTypeVersion="19" ma:contentTypeDescription="Create a new document." ma:contentTypeScope="" ma:versionID="c95df617e417837f89b899a5e6880e89">
  <xsd:schema xmlns:xsd="http://www.w3.org/2001/XMLSchema" xmlns:xs="http://www.w3.org/2001/XMLSchema" xmlns:p="http://schemas.microsoft.com/office/2006/metadata/properties" xmlns:ns2="b06fe40a-77c2-4ab4-99ca-3bd18133f989" xmlns:ns3="b487f454-bfe8-47f0-a04b-9215afc6300a" targetNamespace="http://schemas.microsoft.com/office/2006/metadata/properties" ma:root="true" ma:fieldsID="becd96d94487158578e01ed0016d3b5c" ns2:_="" ns3:_="">
    <xsd:import namespace="b06fe40a-77c2-4ab4-99ca-3bd18133f989"/>
    <xsd:import namespace="b487f454-bfe8-47f0-a04b-9215afc630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eandtim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e40a-77c2-4ab4-99ca-3bd18133f9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fa61ff5-66c0-4ca2-98a9-a57f6b9ad261}" ma:internalName="TaxCatchAll" ma:showField="CatchAllData" ma:web="b06fe40a-77c2-4ab4-99ca-3bd18133f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7f454-bfe8-47f0-a04b-9215afc63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c7f4c88-bb7d-4ab1-b47e-28a7ad60f9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b487f454-bfe8-47f0-a04b-9215afc6300a" xsi:nil="true"/>
    <lcf76f155ced4ddcb4097134ff3c332f xmlns="b487f454-bfe8-47f0-a04b-9215afc6300a">
      <Terms xmlns="http://schemas.microsoft.com/office/infopath/2007/PartnerControls"/>
    </lcf76f155ced4ddcb4097134ff3c332f>
    <TaxCatchAll xmlns="b06fe40a-77c2-4ab4-99ca-3bd18133f98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9FCC17-1346-4D7E-A28D-A185026C84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fe40a-77c2-4ab4-99ca-3bd18133f989"/>
    <ds:schemaRef ds:uri="b487f454-bfe8-47f0-a04b-9215afc63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9D3282-5BAA-44E2-A600-99EAFDED7103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b487f454-bfe8-47f0-a04b-9215afc6300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b06fe40a-77c2-4ab4-99ca-3bd18133f98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894FBE0-827C-404C-BD0B-B7D320EB70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358</Words>
  <Application>Microsoft Office PowerPoint</Application>
  <PresentationFormat>Widescreen</PresentationFormat>
  <Paragraphs>50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Pam Crowder</dc:creator>
  <cp:lastModifiedBy>Pam Crowder</cp:lastModifiedBy>
  <cp:revision>13</cp:revision>
  <dcterms:modified xsi:type="dcterms:W3CDTF">2025-04-21T22:28:50Z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2024-04-15T13:31:49Z</dcterms:created>
  <dc:language>en-GB</dc:language>
  <dcterms:modified xsi:type="dcterms:W3CDTF">2024-04-15T13:33:00Z</dcterms:modified>
  <cp:revision>2</cp:revi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0x0101004F0C355119B12242A727063209D2F209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{"FileActivityType":"6","FileActivityTimeStamp":"2025-02-10T18:22:43.537Z","FileActivityUsersOnPage":[{"DisplayName":"Tracy Cornforth","Id":"tracy.cornforth@connection-ministries.org"}],"FileActivityNavigationId":null}</vt:lpwstr>
  </property>
  <property fmtid="{D5CDD505-2E9C-101B-9397-08002B2CF9AE}" pid="7" name="TriggerFlowInfo">
    <vt:lpwstr/>
  </property>
</Properties>
</file>