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metadata/core-properties" Target="docProps/core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8"/>
  </p:notesMasterIdLst>
  <p:sldIdLst>
    <p:sldId id="272" r:id="rId5"/>
    <p:sldId id="257" r:id="rId6"/>
    <p:sldId id="259" r:id="rId7"/>
    <p:sldId id="260" r:id="rId8"/>
    <p:sldId id="262" r:id="rId9"/>
    <p:sldId id="263" r:id="rId10"/>
    <p:sldId id="264" r:id="rId11"/>
    <p:sldId id="275" r:id="rId12"/>
    <p:sldId id="266" r:id="rId13"/>
    <p:sldId id="267" r:id="rId14"/>
    <p:sldId id="268" r:id="rId15"/>
    <p:sldId id="269" r:id="rId16"/>
    <p:sldId id="271" r:id="rId17"/>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CCC8C8"/>
    <a:srgbClr val="ED3C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792"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 Crowder" userId="S::pam.crowder@connection-ministries.org::e5d83a44-6866-4944-b891-c9f3623e9f84" providerId="AD" clId="Web-{18B8FBE2-D4F8-78AF-5305-9A08F50004B4}"/>
    <pc:docChg chg="modSld">
      <pc:chgData name="Pam Crowder" userId="S::pam.crowder@connection-ministries.org::e5d83a44-6866-4944-b891-c9f3623e9f84" providerId="AD" clId="Web-{18B8FBE2-D4F8-78AF-5305-9A08F50004B4}" dt="2025-03-12T17:43:17.573" v="16"/>
      <pc:docMkLst>
        <pc:docMk/>
      </pc:docMkLst>
      <pc:sldChg chg="modSp">
        <pc:chgData name="Pam Crowder" userId="S::pam.crowder@connection-ministries.org::e5d83a44-6866-4944-b891-c9f3623e9f84" providerId="AD" clId="Web-{18B8FBE2-D4F8-78AF-5305-9A08F50004B4}" dt="2025-03-12T17:40:26.067" v="0"/>
        <pc:sldMkLst>
          <pc:docMk/>
          <pc:sldMk cId="0" sldId="257"/>
        </pc:sldMkLst>
        <pc:spChg chg="mod">
          <ac:chgData name="Pam Crowder" userId="S::pam.crowder@connection-ministries.org::e5d83a44-6866-4944-b891-c9f3623e9f84" providerId="AD" clId="Web-{18B8FBE2-D4F8-78AF-5305-9A08F50004B4}" dt="2025-03-12T17:40:26.067" v="0"/>
          <ac:spMkLst>
            <pc:docMk/>
            <pc:sldMk cId="0" sldId="257"/>
            <ac:spMk id="4" creationId="{1111B783-5D56-0402-F598-E36325C0011D}"/>
          </ac:spMkLst>
        </pc:spChg>
      </pc:sldChg>
      <pc:sldChg chg="modSp">
        <pc:chgData name="Pam Crowder" userId="S::pam.crowder@connection-ministries.org::e5d83a44-6866-4944-b891-c9f3623e9f84" providerId="AD" clId="Web-{18B8FBE2-D4F8-78AF-5305-9A08F50004B4}" dt="2025-03-12T17:40:34.145" v="1"/>
        <pc:sldMkLst>
          <pc:docMk/>
          <pc:sldMk cId="0" sldId="260"/>
        </pc:sldMkLst>
        <pc:spChg chg="mod">
          <ac:chgData name="Pam Crowder" userId="S::pam.crowder@connection-ministries.org::e5d83a44-6866-4944-b891-c9f3623e9f84" providerId="AD" clId="Web-{18B8FBE2-D4F8-78AF-5305-9A08F50004B4}" dt="2025-03-12T17:40:34.145" v="1"/>
          <ac:spMkLst>
            <pc:docMk/>
            <pc:sldMk cId="0" sldId="260"/>
            <ac:spMk id="3" creationId="{0C7D8CC8-42D5-78B9-1F34-BCBD99FE4296}"/>
          </ac:spMkLst>
        </pc:spChg>
      </pc:sldChg>
      <pc:sldChg chg="modSp">
        <pc:chgData name="Pam Crowder" userId="S::pam.crowder@connection-ministries.org::e5d83a44-6866-4944-b891-c9f3623e9f84" providerId="AD" clId="Web-{18B8FBE2-D4F8-78AF-5305-9A08F50004B4}" dt="2025-03-12T17:40:41.067" v="2"/>
        <pc:sldMkLst>
          <pc:docMk/>
          <pc:sldMk cId="0" sldId="262"/>
        </pc:sldMkLst>
        <pc:spChg chg="mod">
          <ac:chgData name="Pam Crowder" userId="S::pam.crowder@connection-ministries.org::e5d83a44-6866-4944-b891-c9f3623e9f84" providerId="AD" clId="Web-{18B8FBE2-D4F8-78AF-5305-9A08F50004B4}" dt="2025-03-12T17:40:41.067" v="2"/>
          <ac:spMkLst>
            <pc:docMk/>
            <pc:sldMk cId="0" sldId="262"/>
            <ac:spMk id="3" creationId="{821139FB-99F6-DF37-CE9D-001F852CA247}"/>
          </ac:spMkLst>
        </pc:spChg>
      </pc:sldChg>
      <pc:sldChg chg="modSp">
        <pc:chgData name="Pam Crowder" userId="S::pam.crowder@connection-ministries.org::e5d83a44-6866-4944-b891-c9f3623e9f84" providerId="AD" clId="Web-{18B8FBE2-D4F8-78AF-5305-9A08F50004B4}" dt="2025-03-12T17:40:52.990" v="3"/>
        <pc:sldMkLst>
          <pc:docMk/>
          <pc:sldMk cId="0" sldId="263"/>
        </pc:sldMkLst>
        <pc:spChg chg="mod">
          <ac:chgData name="Pam Crowder" userId="S::pam.crowder@connection-ministries.org::e5d83a44-6866-4944-b891-c9f3623e9f84" providerId="AD" clId="Web-{18B8FBE2-D4F8-78AF-5305-9A08F50004B4}" dt="2025-03-12T17:40:52.990" v="3"/>
          <ac:spMkLst>
            <pc:docMk/>
            <pc:sldMk cId="0" sldId="263"/>
            <ac:spMk id="3" creationId="{247FB2E1-165F-10BE-ED27-8C0F58E54189}"/>
          </ac:spMkLst>
        </pc:spChg>
      </pc:sldChg>
      <pc:sldChg chg="modSp">
        <pc:chgData name="Pam Crowder" userId="S::pam.crowder@connection-ministries.org::e5d83a44-6866-4944-b891-c9f3623e9f84" providerId="AD" clId="Web-{18B8FBE2-D4F8-78AF-5305-9A08F50004B4}" dt="2025-03-12T17:41:21.756" v="6" actId="1076"/>
        <pc:sldMkLst>
          <pc:docMk/>
          <pc:sldMk cId="0" sldId="264"/>
        </pc:sldMkLst>
        <pc:spChg chg="mod">
          <ac:chgData name="Pam Crowder" userId="S::pam.crowder@connection-ministries.org::e5d83a44-6866-4944-b891-c9f3623e9f84" providerId="AD" clId="Web-{18B8FBE2-D4F8-78AF-5305-9A08F50004B4}" dt="2025-03-12T17:41:21.756" v="6" actId="1076"/>
          <ac:spMkLst>
            <pc:docMk/>
            <pc:sldMk cId="0" sldId="264"/>
            <ac:spMk id="3" creationId="{24F14709-7271-5565-2A61-21335C3C51F2}"/>
          </ac:spMkLst>
        </pc:spChg>
        <pc:picChg chg="mod">
          <ac:chgData name="Pam Crowder" userId="S::pam.crowder@connection-ministries.org::e5d83a44-6866-4944-b891-c9f3623e9f84" providerId="AD" clId="Web-{18B8FBE2-D4F8-78AF-5305-9A08F50004B4}" dt="2025-03-12T17:41:15.240" v="5" actId="1076"/>
          <ac:picMkLst>
            <pc:docMk/>
            <pc:sldMk cId="0" sldId="264"/>
            <ac:picMk id="2" creationId="{00000000-0000-0000-0000-000000000000}"/>
          </ac:picMkLst>
        </pc:picChg>
      </pc:sldChg>
      <pc:sldChg chg="modSp">
        <pc:chgData name="Pam Crowder" userId="S::pam.crowder@connection-ministries.org::e5d83a44-6866-4944-b891-c9f3623e9f84" providerId="AD" clId="Web-{18B8FBE2-D4F8-78AF-5305-9A08F50004B4}" dt="2025-03-12T17:43:17.573" v="16"/>
        <pc:sldMkLst>
          <pc:docMk/>
          <pc:sldMk cId="0" sldId="266"/>
        </pc:sldMkLst>
        <pc:spChg chg="mod">
          <ac:chgData name="Pam Crowder" userId="S::pam.crowder@connection-ministries.org::e5d83a44-6866-4944-b891-c9f3623e9f84" providerId="AD" clId="Web-{18B8FBE2-D4F8-78AF-5305-9A08F50004B4}" dt="2025-03-12T17:43:17.573" v="16"/>
          <ac:spMkLst>
            <pc:docMk/>
            <pc:sldMk cId="0" sldId="266"/>
            <ac:spMk id="5" creationId="{87028AEF-917A-8E49-5297-6A7FAD14D9D4}"/>
          </ac:spMkLst>
        </pc:spChg>
        <pc:picChg chg="mod">
          <ac:chgData name="Pam Crowder" userId="S::pam.crowder@connection-ministries.org::e5d83a44-6866-4944-b891-c9f3623e9f84" providerId="AD" clId="Web-{18B8FBE2-D4F8-78AF-5305-9A08F50004B4}" dt="2025-03-12T17:42:15.040" v="10"/>
          <ac:picMkLst>
            <pc:docMk/>
            <pc:sldMk cId="0" sldId="266"/>
            <ac:picMk id="2" creationId="{00000000-0000-0000-0000-000000000000}"/>
          </ac:picMkLst>
        </pc:picChg>
      </pc:sldChg>
      <pc:sldChg chg="modSp">
        <pc:chgData name="Pam Crowder" userId="S::pam.crowder@connection-ministries.org::e5d83a44-6866-4944-b891-c9f3623e9f84" providerId="AD" clId="Web-{18B8FBE2-D4F8-78AF-5305-9A08F50004B4}" dt="2025-03-12T17:42:26.993" v="11"/>
        <pc:sldMkLst>
          <pc:docMk/>
          <pc:sldMk cId="0" sldId="267"/>
        </pc:sldMkLst>
        <pc:spChg chg="mod">
          <ac:chgData name="Pam Crowder" userId="S::pam.crowder@connection-ministries.org::e5d83a44-6866-4944-b891-c9f3623e9f84" providerId="AD" clId="Web-{18B8FBE2-D4F8-78AF-5305-9A08F50004B4}" dt="2025-03-12T17:42:26.993" v="11"/>
          <ac:spMkLst>
            <pc:docMk/>
            <pc:sldMk cId="0" sldId="267"/>
            <ac:spMk id="3" creationId="{AE3D1108-3858-1229-9B6D-173737FFE154}"/>
          </ac:spMkLst>
        </pc:spChg>
      </pc:sldChg>
      <pc:sldChg chg="modSp">
        <pc:chgData name="Pam Crowder" userId="S::pam.crowder@connection-ministries.org::e5d83a44-6866-4944-b891-c9f3623e9f84" providerId="AD" clId="Web-{18B8FBE2-D4F8-78AF-5305-9A08F50004B4}" dt="2025-03-12T17:42:38.447" v="12"/>
        <pc:sldMkLst>
          <pc:docMk/>
          <pc:sldMk cId="0" sldId="268"/>
        </pc:sldMkLst>
        <pc:spChg chg="mod">
          <ac:chgData name="Pam Crowder" userId="S::pam.crowder@connection-ministries.org::e5d83a44-6866-4944-b891-c9f3623e9f84" providerId="AD" clId="Web-{18B8FBE2-D4F8-78AF-5305-9A08F50004B4}" dt="2025-03-12T17:42:38.447" v="12"/>
          <ac:spMkLst>
            <pc:docMk/>
            <pc:sldMk cId="0" sldId="268"/>
            <ac:spMk id="3" creationId="{08761EA3-20E0-9CED-F30B-5C9C0B584A51}"/>
          </ac:spMkLst>
        </pc:spChg>
      </pc:sldChg>
      <pc:sldChg chg="modSp">
        <pc:chgData name="Pam Crowder" userId="S::pam.crowder@connection-ministries.org::e5d83a44-6866-4944-b891-c9f3623e9f84" providerId="AD" clId="Web-{18B8FBE2-D4F8-78AF-5305-9A08F50004B4}" dt="2025-03-12T17:43:05.776" v="15" actId="14100"/>
        <pc:sldMkLst>
          <pc:docMk/>
          <pc:sldMk cId="0" sldId="269"/>
        </pc:sldMkLst>
        <pc:spChg chg="mod">
          <ac:chgData name="Pam Crowder" userId="S::pam.crowder@connection-ministries.org::e5d83a44-6866-4944-b891-c9f3623e9f84" providerId="AD" clId="Web-{18B8FBE2-D4F8-78AF-5305-9A08F50004B4}" dt="2025-03-12T17:42:45.838" v="13"/>
          <ac:spMkLst>
            <pc:docMk/>
            <pc:sldMk cId="0" sldId="269"/>
            <ac:spMk id="4" creationId="{166CF5D6-8D4F-B52F-7131-F5EFA830B37E}"/>
          </ac:spMkLst>
        </pc:spChg>
        <pc:picChg chg="mod">
          <ac:chgData name="Pam Crowder" userId="S::pam.crowder@connection-ministries.org::e5d83a44-6866-4944-b891-c9f3623e9f84" providerId="AD" clId="Web-{18B8FBE2-D4F8-78AF-5305-9A08F50004B4}" dt="2025-03-12T17:43:05.776" v="15" actId="14100"/>
          <ac:picMkLst>
            <pc:docMk/>
            <pc:sldMk cId="0" sldId="269"/>
            <ac:picMk id="2" creationId="{00000000-0000-0000-0000-000000000000}"/>
          </ac:picMkLst>
        </pc:picChg>
      </pc:sldChg>
      <pc:sldChg chg="modSp">
        <pc:chgData name="Pam Crowder" userId="S::pam.crowder@connection-ministries.org::e5d83a44-6866-4944-b891-c9f3623e9f84" providerId="AD" clId="Web-{18B8FBE2-D4F8-78AF-5305-9A08F50004B4}" dt="2025-03-12T17:41:26.553" v="7"/>
        <pc:sldMkLst>
          <pc:docMk/>
          <pc:sldMk cId="826362897" sldId="275"/>
        </pc:sldMkLst>
        <pc:spChg chg="mod">
          <ac:chgData name="Pam Crowder" userId="S::pam.crowder@connection-ministries.org::e5d83a44-6866-4944-b891-c9f3623e9f84" providerId="AD" clId="Web-{18B8FBE2-D4F8-78AF-5305-9A08F50004B4}" dt="2025-03-12T17:41:26.553" v="7"/>
          <ac:spMkLst>
            <pc:docMk/>
            <pc:sldMk cId="826362897" sldId="275"/>
            <ac:spMk id="5" creationId="{C431F7D1-8D10-3C9E-3F85-F64E518806D9}"/>
          </ac:spMkLst>
        </pc:spChg>
      </pc:sldChg>
    </pc:docChg>
  </pc:docChgLst>
  <pc:docChgLst>
    <pc:chgData name="Pam Crowder" userId="S::pam.crowder@connection-ministries.org::e5d83a44-6866-4944-b891-c9f3623e9f84" providerId="AD" clId="Web-{AD3614AA-7D25-3FA9-1118-579B4FE5C3D5}"/>
    <pc:docChg chg="modSld">
      <pc:chgData name="Pam Crowder" userId="S::pam.crowder@connection-ministries.org::e5d83a44-6866-4944-b891-c9f3623e9f84" providerId="AD" clId="Web-{AD3614AA-7D25-3FA9-1118-579B4FE5C3D5}" dt="2025-03-11T21:26:16.104" v="0" actId="1076"/>
      <pc:docMkLst>
        <pc:docMk/>
      </pc:docMkLst>
      <pc:sldChg chg="modSp">
        <pc:chgData name="Pam Crowder" userId="S::pam.crowder@connection-ministries.org::e5d83a44-6866-4944-b891-c9f3623e9f84" providerId="AD" clId="Web-{AD3614AA-7D25-3FA9-1118-579B4FE5C3D5}" dt="2025-03-11T21:26:16.104" v="0" actId="1076"/>
        <pc:sldMkLst>
          <pc:docMk/>
          <pc:sldMk cId="1832868359" sldId="272"/>
        </pc:sldMkLst>
        <pc:picChg chg="mod">
          <ac:chgData name="Pam Crowder" userId="S::pam.crowder@connection-ministries.org::e5d83a44-6866-4944-b891-c9f3623e9f84" providerId="AD" clId="Web-{AD3614AA-7D25-3FA9-1118-579B4FE5C3D5}" dt="2025-03-11T21:26:16.104" v="0" actId="1076"/>
          <ac:picMkLst>
            <pc:docMk/>
            <pc:sldMk cId="1832868359" sldId="272"/>
            <ac:picMk id="4" creationId="{48282782-FE11-C5E3-44A1-830DC449AD62}"/>
          </ac:picMkLst>
        </pc:picChg>
      </pc:sldChg>
    </pc:docChg>
  </pc:docChgLst>
  <pc:docChgLst>
    <pc:chgData name="Pam Crowder" userId="e5d83a44-6866-4944-b891-c9f3623e9f84" providerId="ADAL" clId="{4E459EED-5523-4591-9349-BCB907563DD0}"/>
    <pc:docChg chg="modSld">
      <pc:chgData name="Pam Crowder" userId="e5d83a44-6866-4944-b891-c9f3623e9f84" providerId="ADAL" clId="{4E459EED-5523-4591-9349-BCB907563DD0}" dt="2025-03-12T17:44:22.881" v="2" actId="1076"/>
      <pc:docMkLst>
        <pc:docMk/>
      </pc:docMkLst>
      <pc:sldChg chg="modSp mod">
        <pc:chgData name="Pam Crowder" userId="e5d83a44-6866-4944-b891-c9f3623e9f84" providerId="ADAL" clId="{4E459EED-5523-4591-9349-BCB907563DD0}" dt="2025-03-12T17:44:22.881" v="2" actId="1076"/>
        <pc:sldMkLst>
          <pc:docMk/>
          <pc:sldMk cId="1832868359" sldId="272"/>
        </pc:sldMkLst>
        <pc:spChg chg="mod">
          <ac:chgData name="Pam Crowder" userId="e5d83a44-6866-4944-b891-c9f3623e9f84" providerId="ADAL" clId="{4E459EED-5523-4591-9349-BCB907563DD0}" dt="2025-03-12T17:43:57.920" v="0" actId="255"/>
          <ac:spMkLst>
            <pc:docMk/>
            <pc:sldMk cId="1832868359" sldId="272"/>
            <ac:spMk id="3" creationId="{F67F2CF9-5E0D-48D4-55C5-947DB94A2F26}"/>
          </ac:spMkLst>
        </pc:spChg>
        <pc:picChg chg="mod">
          <ac:chgData name="Pam Crowder" userId="e5d83a44-6866-4944-b891-c9f3623e9f84" providerId="ADAL" clId="{4E459EED-5523-4591-9349-BCB907563DD0}" dt="2025-03-12T17:44:22.881" v="2" actId="1076"/>
          <ac:picMkLst>
            <pc:docMk/>
            <pc:sldMk cId="1832868359" sldId="272"/>
            <ac:picMk id="4" creationId="{48282782-FE11-C5E3-44A1-830DC449AD62}"/>
          </ac:picMkLst>
        </pc:picChg>
      </pc:sldChg>
    </pc:docChg>
  </pc:docChgLst>
  <pc:docChgLst>
    <pc:chgData name="Pam Crowder" userId="S::pam.crowder@connection-ministries.org::e5d83a44-6866-4944-b891-c9f3623e9f84" providerId="AD" clId="Web-{A8F6E43C-ADBF-1120-1E57-961B16080A89}"/>
    <pc:docChg chg="modSld">
      <pc:chgData name="Pam Crowder" userId="S::pam.crowder@connection-ministries.org::e5d83a44-6866-4944-b891-c9f3623e9f84" providerId="AD" clId="Web-{A8F6E43C-ADBF-1120-1E57-961B16080A89}" dt="2025-03-12T17:46:21.048" v="5" actId="1076"/>
      <pc:docMkLst>
        <pc:docMk/>
      </pc:docMkLst>
      <pc:sldChg chg="modSp">
        <pc:chgData name="Pam Crowder" userId="S::pam.crowder@connection-ministries.org::e5d83a44-6866-4944-b891-c9f3623e9f84" providerId="AD" clId="Web-{A8F6E43C-ADBF-1120-1E57-961B16080A89}" dt="2025-03-12T17:46:21.048" v="5" actId="1076"/>
        <pc:sldMkLst>
          <pc:docMk/>
          <pc:sldMk cId="1832868359" sldId="272"/>
        </pc:sldMkLst>
        <pc:spChg chg="mod">
          <ac:chgData name="Pam Crowder" userId="S::pam.crowder@connection-ministries.org::e5d83a44-6866-4944-b891-c9f3623e9f84" providerId="AD" clId="Web-{A8F6E43C-ADBF-1120-1E57-961B16080A89}" dt="2025-03-12T17:46:14.797" v="4" actId="20577"/>
          <ac:spMkLst>
            <pc:docMk/>
            <pc:sldMk cId="1832868359" sldId="272"/>
            <ac:spMk id="3" creationId="{F67F2CF9-5E0D-48D4-55C5-947DB94A2F26}"/>
          </ac:spMkLst>
        </pc:spChg>
        <pc:picChg chg="mod">
          <ac:chgData name="Pam Crowder" userId="S::pam.crowder@connection-ministries.org::e5d83a44-6866-4944-b891-c9f3623e9f84" providerId="AD" clId="Web-{A8F6E43C-ADBF-1120-1E57-961B16080A89}" dt="2025-03-12T17:46:21.048" v="5" actId="1076"/>
          <ac:picMkLst>
            <pc:docMk/>
            <pc:sldMk cId="1832868359" sldId="272"/>
            <ac:picMk id="4" creationId="{48282782-FE11-C5E3-44A1-830DC449AD6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GB" sz="1400" b="0" strike="noStrike" spc="-1">
                <a:solidFill>
                  <a:srgbClr val="000000"/>
                </a:solidFill>
                <a:latin typeface="Arial"/>
              </a:rPr>
              <a:t>Click to edit the notes' format</a:t>
            </a: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a:t>
            </a:fld>
            <a:endParaRPr lang="en-GB"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Lazarus lived in Bethany with his two sisters Mary and Martha.</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a:t>
            </a:fld>
            <a:endParaRPr lang="en-GB" sz="14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Then Jesus shouted, ’Lazarus, come out!’</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11</a:t>
            </a:fld>
            <a:endParaRPr lang="en-GB" sz="14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Lazarus came out from the tomb still bound up in the grave clothes, his face muffled in a head swath. Jesus told them, ‘Unwrap him and let him go!’</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12</a:t>
            </a:fld>
            <a:endParaRPr lang="en-GB" sz="1400" b="0" strike="noStrike" spc="-1">
              <a:solidFill>
                <a:srgbClr val="000000"/>
              </a:solid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13</a:t>
            </a:fld>
            <a:endParaRPr lang="en-GB" sz="14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One day Lazarus became very seriously ill. Jesus was not near them at the time but teaching in the region on the other side of the River Jordan. So Mary and Martha sent a messenger to fetch Him quickly.</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3</a:t>
            </a:fld>
            <a:endParaRPr lang="en-GB" sz="14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The messenger found Jesus and said, ‘Sir, your good friend Lazarus is very, very sick.’Jesus announced, ‘The purpose of Lazarus’ illness is not death, but for the glory of God. I, the Son of God, will receive glory from this situation.’ Then instead of rushing to Bethany He stayed where He was for the next two days.</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4</a:t>
            </a:fld>
            <a:endParaRPr lang="en-GB" sz="14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Jesus replied, ‘Our friend Lazarus has gone to sleep. I am going to wake him up!’ His disciples thought Lazarus must be resting. So Jesus told them plainly, ‘Lazarus is dead. This will give you another opportunity to believe in me. Come, let’s go to him.’</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5</a:t>
            </a:fld>
            <a:endParaRPr lang="en-GB" sz="14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When they arrived at Bethany, they were told that Lazarus had already been in his tomb for four days. When Martha got word that Jesus had arrived, she went to meet Him. But Mary stayed at home.</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6</a:t>
            </a:fld>
            <a:endParaRPr lang="en-GB" sz="14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‘If you had been here, my brother wouldn’t have died,’ Martha told Jesus.  ‘And even now it’s not too late, for I know that God will bring my brother back to life again, if you will only ask Him.’ Jesus told her, ‘Your brother will come back to life again. I am the one who raises the dead and gives them life again. Anyone who believes in me, even though he dies like anyone else, shall live again. He is given eternal life for believing in me and shall never perish. Do you believe this, Martha?’ ‘Yes, Master,’ Martha replied. ‘I believe you are the Messiah, the Son of God.’</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7</a:t>
            </a:fld>
            <a:endParaRPr lang="en-GB" sz="14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4"/>
          </p:nvPr>
        </p:nvSpPr>
        <p:spPr/>
        <p:txBody>
          <a:bodyPr/>
          <a:lstStyle/>
          <a:p>
            <a:pPr indent="0" algn="r">
              <a:buNone/>
            </a:pPr>
            <a:fld id="{2C9402AC-41F3-4094-9F49-0BE3ECAC73E3}" type="slidenum">
              <a:rPr lang="en-GB" sz="1400" b="0" strike="noStrike" spc="-1" smtClean="0">
                <a:solidFill>
                  <a:srgbClr val="000000"/>
                </a:solidFill>
                <a:latin typeface="Times New Roman"/>
              </a:rPr>
              <a:t>8</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774585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dirty="0"/>
              <a:t>Jesus was taken to the tomb. It was a cave with a heavy stone rolled across its </a:t>
            </a:r>
            <a:r>
              <a:rPr lang="en-US" dirty="0" err="1"/>
              <a:t>door.‘Roll</a:t>
            </a:r>
            <a:r>
              <a:rPr lang="en-US" dirty="0"/>
              <a:t> the stone aside,’ Jesus told </a:t>
            </a:r>
            <a:r>
              <a:rPr lang="en-US" dirty="0" err="1"/>
              <a:t>them.Martha</a:t>
            </a:r>
            <a:r>
              <a:rPr lang="en-US" dirty="0"/>
              <a:t> protested, ‘By now the smell will be terrible, for he has been dead four days.’</a:t>
            </a: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9</a:t>
            </a:fld>
            <a:endParaRPr lang="en-GB" sz="14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‘But didn’t I tell you that you will see a wonderful miracle from God if you believe?’ Jesus asked her. So they rolled the stone aside.</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10</a:t>
            </a:fld>
            <a:endParaRPr lang="en-GB" sz="14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82E24D7A-EF1E-4731-A6AA-E45A2906DFD9}"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72500" y="158962"/>
            <a:ext cx="8504663" cy="665466"/>
          </a:xfrm>
          <a:prstGeom prst="rect">
            <a:avLst/>
          </a:prstGeom>
          <a:noFill/>
          <a:ln w="0">
            <a:noFill/>
          </a:ln>
        </p:spPr>
        <p:txBody>
          <a:bodyPr lIns="0" tIns="0" rIns="0" bIns="0" anchor="ctr">
            <a:noAutofit/>
          </a:bodyPr>
          <a:lstStyle/>
          <a:p>
            <a:pPr indent="0" algn="ctr">
              <a:buNone/>
            </a:pPr>
            <a:endParaRPr lang="en-GB" sz="3094" b="0" strike="noStrike" spc="-1">
              <a:solidFill>
                <a:srgbClr val="000000"/>
              </a:solidFill>
              <a:latin typeface="Arial"/>
            </a:endParaRPr>
          </a:p>
        </p:txBody>
      </p:sp>
      <p:sp>
        <p:nvSpPr>
          <p:cNvPr id="27" name="PlaceHolder 2"/>
          <p:cNvSpPr>
            <a:spLocks noGrp="1"/>
          </p:cNvSpPr>
          <p:nvPr>
            <p:ph/>
          </p:nvPr>
        </p:nvSpPr>
        <p:spPr>
          <a:xfrm>
            <a:off x="472500" y="932765"/>
            <a:ext cx="8504663" cy="1102613"/>
          </a:xfrm>
          <a:prstGeom prst="rect">
            <a:avLst/>
          </a:prstGeom>
          <a:noFill/>
          <a:ln w="0">
            <a:noFill/>
          </a:ln>
        </p:spPr>
        <p:txBody>
          <a:bodyPr lIns="0" tIns="0" rIns="0" bIns="0" anchor="t">
            <a:normAutofit/>
          </a:bodyPr>
          <a:lstStyle/>
          <a:p>
            <a:pPr indent="0">
              <a:spcBef>
                <a:spcPts val="996"/>
              </a:spcBef>
              <a:buNone/>
            </a:pPr>
            <a:endParaRPr lang="en-GB" sz="2250" b="0" strike="noStrike" spc="-1">
              <a:solidFill>
                <a:srgbClr val="000000"/>
              </a:solidFill>
              <a:latin typeface="Arial"/>
            </a:endParaRPr>
          </a:p>
        </p:txBody>
      </p:sp>
      <p:sp>
        <p:nvSpPr>
          <p:cNvPr id="28" name="PlaceHolder 3"/>
          <p:cNvSpPr>
            <a:spLocks noGrp="1"/>
          </p:cNvSpPr>
          <p:nvPr>
            <p:ph/>
          </p:nvPr>
        </p:nvSpPr>
        <p:spPr>
          <a:xfrm>
            <a:off x="472500" y="2140425"/>
            <a:ext cx="8504663" cy="1102613"/>
          </a:xfrm>
          <a:prstGeom prst="rect">
            <a:avLst/>
          </a:prstGeom>
          <a:noFill/>
          <a:ln w="0">
            <a:noFill/>
          </a:ln>
        </p:spPr>
        <p:txBody>
          <a:bodyPr lIns="0" tIns="0" rIns="0" bIns="0" anchor="t">
            <a:normAutofit/>
          </a:bodyPr>
          <a:lstStyle/>
          <a:p>
            <a:pPr indent="0">
              <a:spcBef>
                <a:spcPts val="996"/>
              </a:spcBef>
              <a:buNone/>
            </a:pPr>
            <a:endParaRPr lang="en-GB" sz="225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C179DB2F-4B0C-47FC-AF48-536B8BE6B6CC}"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72500" y="158962"/>
            <a:ext cx="8504663" cy="665466"/>
          </a:xfrm>
          <a:prstGeom prst="rect">
            <a:avLst/>
          </a:prstGeom>
          <a:noFill/>
          <a:ln w="0">
            <a:noFill/>
          </a:ln>
        </p:spPr>
        <p:txBody>
          <a:bodyPr lIns="0" tIns="0" rIns="0" bIns="0" anchor="ctr">
            <a:noAutofit/>
          </a:bodyPr>
          <a:lstStyle/>
          <a:p>
            <a:pPr indent="0" algn="ctr">
              <a:buNone/>
            </a:pPr>
            <a:endParaRPr lang="en-GB" sz="3094" b="0" strike="noStrike" spc="-1">
              <a:solidFill>
                <a:srgbClr val="000000"/>
              </a:solidFill>
              <a:latin typeface="Arial"/>
            </a:endParaRPr>
          </a:p>
        </p:txBody>
      </p:sp>
      <p:sp>
        <p:nvSpPr>
          <p:cNvPr id="30" name="PlaceHolder 2"/>
          <p:cNvSpPr>
            <a:spLocks noGrp="1"/>
          </p:cNvSpPr>
          <p:nvPr>
            <p:ph/>
          </p:nvPr>
        </p:nvSpPr>
        <p:spPr>
          <a:xfrm>
            <a:off x="472500" y="932765"/>
            <a:ext cx="4150238" cy="1102613"/>
          </a:xfrm>
          <a:prstGeom prst="rect">
            <a:avLst/>
          </a:prstGeom>
          <a:noFill/>
          <a:ln w="0">
            <a:noFill/>
          </a:ln>
        </p:spPr>
        <p:txBody>
          <a:bodyPr lIns="0" tIns="0" rIns="0" bIns="0" anchor="t">
            <a:normAutofit/>
          </a:bodyPr>
          <a:lstStyle/>
          <a:p>
            <a:pPr indent="0">
              <a:spcBef>
                <a:spcPts val="996"/>
              </a:spcBef>
              <a:buNone/>
            </a:pPr>
            <a:endParaRPr lang="en-GB" sz="2250" b="0" strike="noStrike" spc="-1">
              <a:solidFill>
                <a:srgbClr val="000000"/>
              </a:solidFill>
              <a:latin typeface="Arial"/>
            </a:endParaRPr>
          </a:p>
        </p:txBody>
      </p:sp>
      <p:sp>
        <p:nvSpPr>
          <p:cNvPr id="31" name="PlaceHolder 3"/>
          <p:cNvSpPr>
            <a:spLocks noGrp="1"/>
          </p:cNvSpPr>
          <p:nvPr>
            <p:ph/>
          </p:nvPr>
        </p:nvSpPr>
        <p:spPr>
          <a:xfrm>
            <a:off x="4830637" y="932765"/>
            <a:ext cx="4150238" cy="1102613"/>
          </a:xfrm>
          <a:prstGeom prst="rect">
            <a:avLst/>
          </a:prstGeom>
          <a:noFill/>
          <a:ln w="0">
            <a:noFill/>
          </a:ln>
        </p:spPr>
        <p:txBody>
          <a:bodyPr lIns="0" tIns="0" rIns="0" bIns="0" anchor="t">
            <a:normAutofit/>
          </a:bodyPr>
          <a:lstStyle/>
          <a:p>
            <a:pPr indent="0">
              <a:spcBef>
                <a:spcPts val="996"/>
              </a:spcBef>
              <a:buNone/>
            </a:pPr>
            <a:endParaRPr lang="en-GB" sz="2250" b="0" strike="noStrike" spc="-1">
              <a:solidFill>
                <a:srgbClr val="000000"/>
              </a:solidFill>
              <a:latin typeface="Arial"/>
            </a:endParaRPr>
          </a:p>
        </p:txBody>
      </p:sp>
      <p:sp>
        <p:nvSpPr>
          <p:cNvPr id="32" name="PlaceHolder 4"/>
          <p:cNvSpPr>
            <a:spLocks noGrp="1"/>
          </p:cNvSpPr>
          <p:nvPr>
            <p:ph/>
          </p:nvPr>
        </p:nvSpPr>
        <p:spPr>
          <a:xfrm>
            <a:off x="472500" y="2140425"/>
            <a:ext cx="4150238" cy="1102613"/>
          </a:xfrm>
          <a:prstGeom prst="rect">
            <a:avLst/>
          </a:prstGeom>
          <a:noFill/>
          <a:ln w="0">
            <a:noFill/>
          </a:ln>
        </p:spPr>
        <p:txBody>
          <a:bodyPr lIns="0" tIns="0" rIns="0" bIns="0" anchor="t">
            <a:normAutofit/>
          </a:bodyPr>
          <a:lstStyle/>
          <a:p>
            <a:pPr indent="0">
              <a:spcBef>
                <a:spcPts val="996"/>
              </a:spcBef>
              <a:buNone/>
            </a:pPr>
            <a:endParaRPr lang="en-GB" sz="2250" b="0" strike="noStrike" spc="-1">
              <a:solidFill>
                <a:srgbClr val="000000"/>
              </a:solidFill>
              <a:latin typeface="Arial"/>
            </a:endParaRPr>
          </a:p>
        </p:txBody>
      </p:sp>
      <p:sp>
        <p:nvSpPr>
          <p:cNvPr id="33" name="PlaceHolder 5"/>
          <p:cNvSpPr>
            <a:spLocks noGrp="1"/>
          </p:cNvSpPr>
          <p:nvPr>
            <p:ph/>
          </p:nvPr>
        </p:nvSpPr>
        <p:spPr>
          <a:xfrm>
            <a:off x="4830637" y="2140425"/>
            <a:ext cx="4150238" cy="1102613"/>
          </a:xfrm>
          <a:prstGeom prst="rect">
            <a:avLst/>
          </a:prstGeom>
          <a:noFill/>
          <a:ln w="0">
            <a:noFill/>
          </a:ln>
        </p:spPr>
        <p:txBody>
          <a:bodyPr lIns="0" tIns="0" rIns="0" bIns="0" anchor="t">
            <a:normAutofit/>
          </a:bodyPr>
          <a:lstStyle/>
          <a:p>
            <a:pPr indent="0">
              <a:spcBef>
                <a:spcPts val="996"/>
              </a:spcBef>
              <a:buNone/>
            </a:pPr>
            <a:endParaRPr lang="en-GB" sz="2250" b="0" strike="noStrike" spc="-1">
              <a:solidFill>
                <a:srgbClr val="000000"/>
              </a:solidFill>
              <a:latin typeface="Arial"/>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83EBCE9B-F324-4B10-AF3B-AA23A81828A2}"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72500" y="158962"/>
            <a:ext cx="8504663" cy="665466"/>
          </a:xfrm>
          <a:prstGeom prst="rect">
            <a:avLst/>
          </a:prstGeom>
          <a:noFill/>
          <a:ln w="0">
            <a:noFill/>
          </a:ln>
        </p:spPr>
        <p:txBody>
          <a:bodyPr lIns="0" tIns="0" rIns="0" bIns="0" anchor="ctr">
            <a:noAutofit/>
          </a:bodyPr>
          <a:lstStyle/>
          <a:p>
            <a:pPr indent="0" algn="ctr">
              <a:buNone/>
            </a:pPr>
            <a:endParaRPr lang="en-GB" sz="3094" b="0" strike="noStrike" spc="-1">
              <a:solidFill>
                <a:srgbClr val="000000"/>
              </a:solidFill>
              <a:latin typeface="Arial"/>
            </a:endParaRPr>
          </a:p>
        </p:txBody>
      </p:sp>
      <p:sp>
        <p:nvSpPr>
          <p:cNvPr id="35" name="PlaceHolder 2"/>
          <p:cNvSpPr>
            <a:spLocks noGrp="1"/>
          </p:cNvSpPr>
          <p:nvPr>
            <p:ph/>
          </p:nvPr>
        </p:nvSpPr>
        <p:spPr>
          <a:xfrm>
            <a:off x="472500" y="932765"/>
            <a:ext cx="2738138" cy="1102613"/>
          </a:xfrm>
          <a:prstGeom prst="rect">
            <a:avLst/>
          </a:prstGeom>
          <a:noFill/>
          <a:ln w="0">
            <a:noFill/>
          </a:ln>
        </p:spPr>
        <p:txBody>
          <a:bodyPr lIns="0" tIns="0" rIns="0" bIns="0" anchor="t">
            <a:normAutofit/>
          </a:bodyPr>
          <a:lstStyle/>
          <a:p>
            <a:pPr indent="0">
              <a:spcBef>
                <a:spcPts val="996"/>
              </a:spcBef>
              <a:buNone/>
            </a:pPr>
            <a:endParaRPr lang="en-GB" sz="2250" b="0" strike="noStrike" spc="-1">
              <a:solidFill>
                <a:srgbClr val="000000"/>
              </a:solidFill>
              <a:latin typeface="Arial"/>
            </a:endParaRPr>
          </a:p>
        </p:txBody>
      </p:sp>
      <p:sp>
        <p:nvSpPr>
          <p:cNvPr id="36" name="PlaceHolder 3"/>
          <p:cNvSpPr>
            <a:spLocks noGrp="1"/>
          </p:cNvSpPr>
          <p:nvPr>
            <p:ph/>
          </p:nvPr>
        </p:nvSpPr>
        <p:spPr>
          <a:xfrm>
            <a:off x="3348000" y="932765"/>
            <a:ext cx="2738138" cy="1102613"/>
          </a:xfrm>
          <a:prstGeom prst="rect">
            <a:avLst/>
          </a:prstGeom>
          <a:noFill/>
          <a:ln w="0">
            <a:noFill/>
          </a:ln>
        </p:spPr>
        <p:txBody>
          <a:bodyPr lIns="0" tIns="0" rIns="0" bIns="0" anchor="t">
            <a:normAutofit/>
          </a:bodyPr>
          <a:lstStyle/>
          <a:p>
            <a:pPr indent="0">
              <a:spcBef>
                <a:spcPts val="996"/>
              </a:spcBef>
              <a:buNone/>
            </a:pPr>
            <a:endParaRPr lang="en-GB" sz="2250" b="0" strike="noStrike" spc="-1">
              <a:solidFill>
                <a:srgbClr val="000000"/>
              </a:solidFill>
              <a:latin typeface="Arial"/>
            </a:endParaRPr>
          </a:p>
        </p:txBody>
      </p:sp>
      <p:sp>
        <p:nvSpPr>
          <p:cNvPr id="37" name="PlaceHolder 4"/>
          <p:cNvSpPr>
            <a:spLocks noGrp="1"/>
          </p:cNvSpPr>
          <p:nvPr>
            <p:ph/>
          </p:nvPr>
        </p:nvSpPr>
        <p:spPr>
          <a:xfrm>
            <a:off x="6223162" y="932765"/>
            <a:ext cx="2738138" cy="1102613"/>
          </a:xfrm>
          <a:prstGeom prst="rect">
            <a:avLst/>
          </a:prstGeom>
          <a:noFill/>
          <a:ln w="0">
            <a:noFill/>
          </a:ln>
        </p:spPr>
        <p:txBody>
          <a:bodyPr lIns="0" tIns="0" rIns="0" bIns="0" anchor="t">
            <a:normAutofit/>
          </a:bodyPr>
          <a:lstStyle/>
          <a:p>
            <a:pPr indent="0">
              <a:spcBef>
                <a:spcPts val="996"/>
              </a:spcBef>
              <a:buNone/>
            </a:pPr>
            <a:endParaRPr lang="en-GB" sz="2250" b="0" strike="noStrike" spc="-1">
              <a:solidFill>
                <a:srgbClr val="000000"/>
              </a:solidFill>
              <a:latin typeface="Arial"/>
            </a:endParaRPr>
          </a:p>
        </p:txBody>
      </p:sp>
      <p:sp>
        <p:nvSpPr>
          <p:cNvPr id="38" name="PlaceHolder 5"/>
          <p:cNvSpPr>
            <a:spLocks noGrp="1"/>
          </p:cNvSpPr>
          <p:nvPr>
            <p:ph/>
          </p:nvPr>
        </p:nvSpPr>
        <p:spPr>
          <a:xfrm>
            <a:off x="472500" y="2140425"/>
            <a:ext cx="2738138" cy="1102613"/>
          </a:xfrm>
          <a:prstGeom prst="rect">
            <a:avLst/>
          </a:prstGeom>
          <a:noFill/>
          <a:ln w="0">
            <a:noFill/>
          </a:ln>
        </p:spPr>
        <p:txBody>
          <a:bodyPr lIns="0" tIns="0" rIns="0" bIns="0" anchor="t">
            <a:normAutofit/>
          </a:bodyPr>
          <a:lstStyle/>
          <a:p>
            <a:pPr indent="0">
              <a:spcBef>
                <a:spcPts val="996"/>
              </a:spcBef>
              <a:buNone/>
            </a:pPr>
            <a:endParaRPr lang="en-GB" sz="2250" b="0" strike="noStrike" spc="-1">
              <a:solidFill>
                <a:srgbClr val="000000"/>
              </a:solidFill>
              <a:latin typeface="Arial"/>
            </a:endParaRPr>
          </a:p>
        </p:txBody>
      </p:sp>
      <p:sp>
        <p:nvSpPr>
          <p:cNvPr id="39" name="PlaceHolder 6"/>
          <p:cNvSpPr>
            <a:spLocks noGrp="1"/>
          </p:cNvSpPr>
          <p:nvPr>
            <p:ph/>
          </p:nvPr>
        </p:nvSpPr>
        <p:spPr>
          <a:xfrm>
            <a:off x="3348000" y="2140425"/>
            <a:ext cx="2738138" cy="1102613"/>
          </a:xfrm>
          <a:prstGeom prst="rect">
            <a:avLst/>
          </a:prstGeom>
          <a:noFill/>
          <a:ln w="0">
            <a:noFill/>
          </a:ln>
        </p:spPr>
        <p:txBody>
          <a:bodyPr lIns="0" tIns="0" rIns="0" bIns="0" anchor="t">
            <a:normAutofit/>
          </a:bodyPr>
          <a:lstStyle/>
          <a:p>
            <a:pPr indent="0">
              <a:spcBef>
                <a:spcPts val="996"/>
              </a:spcBef>
              <a:buNone/>
            </a:pPr>
            <a:endParaRPr lang="en-GB" sz="2250" b="0" strike="noStrike" spc="-1">
              <a:solidFill>
                <a:srgbClr val="000000"/>
              </a:solidFill>
              <a:latin typeface="Arial"/>
            </a:endParaRPr>
          </a:p>
        </p:txBody>
      </p:sp>
      <p:sp>
        <p:nvSpPr>
          <p:cNvPr id="40" name="PlaceHolder 7"/>
          <p:cNvSpPr>
            <a:spLocks noGrp="1"/>
          </p:cNvSpPr>
          <p:nvPr>
            <p:ph/>
          </p:nvPr>
        </p:nvSpPr>
        <p:spPr>
          <a:xfrm>
            <a:off x="6223162" y="2140425"/>
            <a:ext cx="2738138" cy="1102613"/>
          </a:xfrm>
          <a:prstGeom prst="rect">
            <a:avLst/>
          </a:prstGeom>
          <a:noFill/>
          <a:ln w="0">
            <a:noFill/>
          </a:ln>
        </p:spPr>
        <p:txBody>
          <a:bodyPr lIns="0" tIns="0" rIns="0" bIns="0" anchor="t">
            <a:normAutofit/>
          </a:bodyPr>
          <a:lstStyle/>
          <a:p>
            <a:pPr indent="0">
              <a:spcBef>
                <a:spcPts val="996"/>
              </a:spcBef>
              <a:buNone/>
            </a:pPr>
            <a:endParaRPr lang="en-GB" sz="2250" b="0" strike="noStrike" spc="-1">
              <a:solidFill>
                <a:srgbClr val="000000"/>
              </a:solidFill>
              <a:latin typeface="Arial"/>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48DB4784-BED5-497C-A486-3CB9D9B9FC89}"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72500" y="158962"/>
            <a:ext cx="8504663" cy="665466"/>
          </a:xfrm>
          <a:prstGeom prst="rect">
            <a:avLst/>
          </a:prstGeom>
          <a:noFill/>
          <a:ln w="0">
            <a:noFill/>
          </a:ln>
        </p:spPr>
        <p:txBody>
          <a:bodyPr lIns="0" tIns="0" rIns="0" bIns="0" anchor="ctr">
            <a:noAutofit/>
          </a:bodyPr>
          <a:lstStyle/>
          <a:p>
            <a:pPr indent="0" algn="ctr">
              <a:buNone/>
            </a:pPr>
            <a:endParaRPr lang="en-GB" sz="3094" b="0" strike="noStrike" spc="-1">
              <a:solidFill>
                <a:srgbClr val="000000"/>
              </a:solidFill>
              <a:latin typeface="Arial"/>
            </a:endParaRPr>
          </a:p>
        </p:txBody>
      </p:sp>
      <p:sp>
        <p:nvSpPr>
          <p:cNvPr id="6" name="PlaceHolder 2"/>
          <p:cNvSpPr>
            <a:spLocks noGrp="1"/>
          </p:cNvSpPr>
          <p:nvPr>
            <p:ph type="subTitle"/>
          </p:nvPr>
        </p:nvSpPr>
        <p:spPr>
          <a:xfrm>
            <a:off x="472500" y="932766"/>
            <a:ext cx="8504663" cy="2312044"/>
          </a:xfrm>
          <a:prstGeom prst="rect">
            <a:avLst/>
          </a:prstGeom>
          <a:noFill/>
          <a:ln w="0">
            <a:noFill/>
          </a:ln>
        </p:spPr>
        <p:txBody>
          <a:bodyPr lIns="0" tIns="0" rIns="0" bIns="0" anchor="ctr">
            <a:noAutofit/>
          </a:bodyPr>
          <a:lstStyle/>
          <a:p>
            <a:pPr indent="0" algn="ctr">
              <a:buNone/>
            </a:pPr>
            <a:endParaRPr lang="en-GB" sz="225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92899580-4FAD-4F90-BDD7-920820ACB099}"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72500" y="158962"/>
            <a:ext cx="8504663" cy="665466"/>
          </a:xfrm>
          <a:prstGeom prst="rect">
            <a:avLst/>
          </a:prstGeom>
          <a:noFill/>
          <a:ln w="0">
            <a:noFill/>
          </a:ln>
        </p:spPr>
        <p:txBody>
          <a:bodyPr lIns="0" tIns="0" rIns="0" bIns="0" anchor="ctr">
            <a:noAutofit/>
          </a:bodyPr>
          <a:lstStyle/>
          <a:p>
            <a:pPr indent="0" algn="ctr">
              <a:buNone/>
            </a:pPr>
            <a:endParaRPr lang="en-GB" sz="3094" b="0" strike="noStrike" spc="-1">
              <a:solidFill>
                <a:srgbClr val="000000"/>
              </a:solidFill>
              <a:latin typeface="Arial"/>
            </a:endParaRPr>
          </a:p>
        </p:txBody>
      </p:sp>
      <p:sp>
        <p:nvSpPr>
          <p:cNvPr id="8" name="PlaceHolder 2"/>
          <p:cNvSpPr>
            <a:spLocks noGrp="1"/>
          </p:cNvSpPr>
          <p:nvPr>
            <p:ph/>
          </p:nvPr>
        </p:nvSpPr>
        <p:spPr>
          <a:xfrm>
            <a:off x="472500" y="932766"/>
            <a:ext cx="8504663" cy="2312044"/>
          </a:xfrm>
          <a:prstGeom prst="rect">
            <a:avLst/>
          </a:prstGeom>
          <a:noFill/>
          <a:ln w="0">
            <a:noFill/>
          </a:ln>
        </p:spPr>
        <p:txBody>
          <a:bodyPr lIns="0" tIns="0" rIns="0" bIns="0" anchor="t">
            <a:normAutofit/>
          </a:bodyPr>
          <a:lstStyle/>
          <a:p>
            <a:pPr indent="0">
              <a:spcBef>
                <a:spcPts val="996"/>
              </a:spcBef>
              <a:buNone/>
            </a:pPr>
            <a:endParaRPr lang="en-GB" sz="225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DB05AF30-212D-401E-98C6-F6712ED69CAB}"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72500" y="158962"/>
            <a:ext cx="8504663" cy="665466"/>
          </a:xfrm>
          <a:prstGeom prst="rect">
            <a:avLst/>
          </a:prstGeom>
          <a:noFill/>
          <a:ln w="0">
            <a:noFill/>
          </a:ln>
        </p:spPr>
        <p:txBody>
          <a:bodyPr lIns="0" tIns="0" rIns="0" bIns="0" anchor="ctr">
            <a:noAutofit/>
          </a:bodyPr>
          <a:lstStyle/>
          <a:p>
            <a:pPr indent="0" algn="ctr">
              <a:buNone/>
            </a:pPr>
            <a:endParaRPr lang="en-GB" sz="3094" b="0" strike="noStrike" spc="-1">
              <a:solidFill>
                <a:srgbClr val="000000"/>
              </a:solidFill>
              <a:latin typeface="Arial"/>
            </a:endParaRPr>
          </a:p>
        </p:txBody>
      </p:sp>
      <p:sp>
        <p:nvSpPr>
          <p:cNvPr id="10" name="PlaceHolder 2"/>
          <p:cNvSpPr>
            <a:spLocks noGrp="1"/>
          </p:cNvSpPr>
          <p:nvPr>
            <p:ph/>
          </p:nvPr>
        </p:nvSpPr>
        <p:spPr>
          <a:xfrm>
            <a:off x="472500" y="932766"/>
            <a:ext cx="4150238" cy="2312044"/>
          </a:xfrm>
          <a:prstGeom prst="rect">
            <a:avLst/>
          </a:prstGeom>
          <a:noFill/>
          <a:ln w="0">
            <a:noFill/>
          </a:ln>
        </p:spPr>
        <p:txBody>
          <a:bodyPr lIns="0" tIns="0" rIns="0" bIns="0" anchor="t">
            <a:normAutofit/>
          </a:bodyPr>
          <a:lstStyle/>
          <a:p>
            <a:pPr indent="0">
              <a:spcBef>
                <a:spcPts val="996"/>
              </a:spcBef>
              <a:buNone/>
            </a:pPr>
            <a:endParaRPr lang="en-GB" sz="2250" b="0" strike="noStrike" spc="-1">
              <a:solidFill>
                <a:srgbClr val="000000"/>
              </a:solidFill>
              <a:latin typeface="Arial"/>
            </a:endParaRPr>
          </a:p>
        </p:txBody>
      </p:sp>
      <p:sp>
        <p:nvSpPr>
          <p:cNvPr id="11" name="PlaceHolder 3"/>
          <p:cNvSpPr>
            <a:spLocks noGrp="1"/>
          </p:cNvSpPr>
          <p:nvPr>
            <p:ph/>
          </p:nvPr>
        </p:nvSpPr>
        <p:spPr>
          <a:xfrm>
            <a:off x="4830637" y="932766"/>
            <a:ext cx="4150238" cy="2312044"/>
          </a:xfrm>
          <a:prstGeom prst="rect">
            <a:avLst/>
          </a:prstGeom>
          <a:noFill/>
          <a:ln w="0">
            <a:noFill/>
          </a:ln>
        </p:spPr>
        <p:txBody>
          <a:bodyPr lIns="0" tIns="0" rIns="0" bIns="0" anchor="t">
            <a:normAutofit/>
          </a:bodyPr>
          <a:lstStyle/>
          <a:p>
            <a:pPr indent="0">
              <a:spcBef>
                <a:spcPts val="996"/>
              </a:spcBef>
              <a:buNone/>
            </a:pPr>
            <a:endParaRPr lang="en-GB" sz="225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3E52A1F0-3B60-4141-B373-1C57A9EA1A6E}"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72500" y="158962"/>
            <a:ext cx="8504663" cy="665466"/>
          </a:xfrm>
          <a:prstGeom prst="rect">
            <a:avLst/>
          </a:prstGeom>
          <a:noFill/>
          <a:ln w="0">
            <a:noFill/>
          </a:ln>
        </p:spPr>
        <p:txBody>
          <a:bodyPr lIns="0" tIns="0" rIns="0" bIns="0" anchor="ctr">
            <a:noAutofit/>
          </a:bodyPr>
          <a:lstStyle/>
          <a:p>
            <a:pPr indent="0" algn="ctr">
              <a:buNone/>
            </a:pPr>
            <a:endParaRPr lang="en-GB" sz="3094"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A42027D0-9937-48F9-B73A-78F5A05EAFAF}"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72500" y="158962"/>
            <a:ext cx="8504663" cy="3085594"/>
          </a:xfrm>
          <a:prstGeom prst="rect">
            <a:avLst/>
          </a:prstGeom>
          <a:noFill/>
          <a:ln w="0">
            <a:noFill/>
          </a:ln>
        </p:spPr>
        <p:txBody>
          <a:bodyPr lIns="0" tIns="0" rIns="0" bIns="0" anchor="ctr">
            <a:noAutofit/>
          </a:bodyPr>
          <a:lstStyle/>
          <a:p>
            <a:pPr algn="ctr"/>
            <a:endParaRPr lang="en-GB" sz="225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18714896-0CDD-4EEB-9583-7D9C1505B60D}"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72500" y="158962"/>
            <a:ext cx="8504663" cy="665466"/>
          </a:xfrm>
          <a:prstGeom prst="rect">
            <a:avLst/>
          </a:prstGeom>
          <a:noFill/>
          <a:ln w="0">
            <a:noFill/>
          </a:ln>
        </p:spPr>
        <p:txBody>
          <a:bodyPr lIns="0" tIns="0" rIns="0" bIns="0" anchor="ctr">
            <a:noAutofit/>
          </a:bodyPr>
          <a:lstStyle/>
          <a:p>
            <a:pPr indent="0" algn="ctr">
              <a:buNone/>
            </a:pPr>
            <a:endParaRPr lang="en-GB" sz="3094" b="0" strike="noStrike" spc="-1">
              <a:solidFill>
                <a:srgbClr val="000000"/>
              </a:solidFill>
              <a:latin typeface="Arial"/>
            </a:endParaRPr>
          </a:p>
        </p:txBody>
      </p:sp>
      <p:sp>
        <p:nvSpPr>
          <p:cNvPr id="15" name="PlaceHolder 2"/>
          <p:cNvSpPr>
            <a:spLocks noGrp="1"/>
          </p:cNvSpPr>
          <p:nvPr>
            <p:ph/>
          </p:nvPr>
        </p:nvSpPr>
        <p:spPr>
          <a:xfrm>
            <a:off x="472500" y="932765"/>
            <a:ext cx="4150238" cy="1102613"/>
          </a:xfrm>
          <a:prstGeom prst="rect">
            <a:avLst/>
          </a:prstGeom>
          <a:noFill/>
          <a:ln w="0">
            <a:noFill/>
          </a:ln>
        </p:spPr>
        <p:txBody>
          <a:bodyPr lIns="0" tIns="0" rIns="0" bIns="0" anchor="t">
            <a:normAutofit/>
          </a:bodyPr>
          <a:lstStyle/>
          <a:p>
            <a:pPr indent="0">
              <a:spcBef>
                <a:spcPts val="996"/>
              </a:spcBef>
              <a:buNone/>
            </a:pPr>
            <a:endParaRPr lang="en-GB" sz="2250" b="0" strike="noStrike" spc="-1">
              <a:solidFill>
                <a:srgbClr val="000000"/>
              </a:solidFill>
              <a:latin typeface="Arial"/>
            </a:endParaRPr>
          </a:p>
        </p:txBody>
      </p:sp>
      <p:sp>
        <p:nvSpPr>
          <p:cNvPr id="16" name="PlaceHolder 3"/>
          <p:cNvSpPr>
            <a:spLocks noGrp="1"/>
          </p:cNvSpPr>
          <p:nvPr>
            <p:ph/>
          </p:nvPr>
        </p:nvSpPr>
        <p:spPr>
          <a:xfrm>
            <a:off x="4830637" y="932766"/>
            <a:ext cx="4150238" cy="2312044"/>
          </a:xfrm>
          <a:prstGeom prst="rect">
            <a:avLst/>
          </a:prstGeom>
          <a:noFill/>
          <a:ln w="0">
            <a:noFill/>
          </a:ln>
        </p:spPr>
        <p:txBody>
          <a:bodyPr lIns="0" tIns="0" rIns="0" bIns="0" anchor="t">
            <a:normAutofit/>
          </a:bodyPr>
          <a:lstStyle/>
          <a:p>
            <a:pPr indent="0">
              <a:spcBef>
                <a:spcPts val="996"/>
              </a:spcBef>
              <a:buNone/>
            </a:pPr>
            <a:endParaRPr lang="en-GB" sz="2250" b="0" strike="noStrike" spc="-1">
              <a:solidFill>
                <a:srgbClr val="000000"/>
              </a:solidFill>
              <a:latin typeface="Arial"/>
            </a:endParaRPr>
          </a:p>
        </p:txBody>
      </p:sp>
      <p:sp>
        <p:nvSpPr>
          <p:cNvPr id="17" name="PlaceHolder 4"/>
          <p:cNvSpPr>
            <a:spLocks noGrp="1"/>
          </p:cNvSpPr>
          <p:nvPr>
            <p:ph/>
          </p:nvPr>
        </p:nvSpPr>
        <p:spPr>
          <a:xfrm>
            <a:off x="472500" y="2140425"/>
            <a:ext cx="4150238" cy="1102613"/>
          </a:xfrm>
          <a:prstGeom prst="rect">
            <a:avLst/>
          </a:prstGeom>
          <a:noFill/>
          <a:ln w="0">
            <a:noFill/>
          </a:ln>
        </p:spPr>
        <p:txBody>
          <a:bodyPr lIns="0" tIns="0" rIns="0" bIns="0" anchor="t">
            <a:normAutofit/>
          </a:bodyPr>
          <a:lstStyle/>
          <a:p>
            <a:pPr indent="0">
              <a:spcBef>
                <a:spcPts val="996"/>
              </a:spcBef>
              <a:buNone/>
            </a:pPr>
            <a:endParaRPr lang="en-GB" sz="225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1F599C31-D35C-4293-A09C-82637BD38E57}"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72500" y="158962"/>
            <a:ext cx="8504663" cy="665466"/>
          </a:xfrm>
          <a:prstGeom prst="rect">
            <a:avLst/>
          </a:prstGeom>
          <a:noFill/>
          <a:ln w="0">
            <a:noFill/>
          </a:ln>
        </p:spPr>
        <p:txBody>
          <a:bodyPr lIns="0" tIns="0" rIns="0" bIns="0" anchor="ctr">
            <a:noAutofit/>
          </a:bodyPr>
          <a:lstStyle/>
          <a:p>
            <a:pPr indent="0" algn="ctr">
              <a:buNone/>
            </a:pPr>
            <a:endParaRPr lang="en-GB" sz="3094" b="0" strike="noStrike" spc="-1">
              <a:solidFill>
                <a:srgbClr val="000000"/>
              </a:solidFill>
              <a:latin typeface="Arial"/>
            </a:endParaRPr>
          </a:p>
        </p:txBody>
      </p:sp>
      <p:sp>
        <p:nvSpPr>
          <p:cNvPr id="19" name="PlaceHolder 2"/>
          <p:cNvSpPr>
            <a:spLocks noGrp="1"/>
          </p:cNvSpPr>
          <p:nvPr>
            <p:ph/>
          </p:nvPr>
        </p:nvSpPr>
        <p:spPr>
          <a:xfrm>
            <a:off x="472500" y="932766"/>
            <a:ext cx="4150238" cy="2312044"/>
          </a:xfrm>
          <a:prstGeom prst="rect">
            <a:avLst/>
          </a:prstGeom>
          <a:noFill/>
          <a:ln w="0">
            <a:noFill/>
          </a:ln>
        </p:spPr>
        <p:txBody>
          <a:bodyPr lIns="0" tIns="0" rIns="0" bIns="0" anchor="t">
            <a:normAutofit/>
          </a:bodyPr>
          <a:lstStyle/>
          <a:p>
            <a:pPr indent="0">
              <a:spcBef>
                <a:spcPts val="996"/>
              </a:spcBef>
              <a:buNone/>
            </a:pPr>
            <a:endParaRPr lang="en-GB" sz="2250" b="0" strike="noStrike" spc="-1">
              <a:solidFill>
                <a:srgbClr val="000000"/>
              </a:solidFill>
              <a:latin typeface="Arial"/>
            </a:endParaRPr>
          </a:p>
        </p:txBody>
      </p:sp>
      <p:sp>
        <p:nvSpPr>
          <p:cNvPr id="20" name="PlaceHolder 3"/>
          <p:cNvSpPr>
            <a:spLocks noGrp="1"/>
          </p:cNvSpPr>
          <p:nvPr>
            <p:ph/>
          </p:nvPr>
        </p:nvSpPr>
        <p:spPr>
          <a:xfrm>
            <a:off x="4830637" y="932765"/>
            <a:ext cx="4150238" cy="1102613"/>
          </a:xfrm>
          <a:prstGeom prst="rect">
            <a:avLst/>
          </a:prstGeom>
          <a:noFill/>
          <a:ln w="0">
            <a:noFill/>
          </a:ln>
        </p:spPr>
        <p:txBody>
          <a:bodyPr lIns="0" tIns="0" rIns="0" bIns="0" anchor="t">
            <a:normAutofit/>
          </a:bodyPr>
          <a:lstStyle/>
          <a:p>
            <a:pPr indent="0">
              <a:spcBef>
                <a:spcPts val="996"/>
              </a:spcBef>
              <a:buNone/>
            </a:pPr>
            <a:endParaRPr lang="en-GB" sz="2250" b="0" strike="noStrike" spc="-1">
              <a:solidFill>
                <a:srgbClr val="000000"/>
              </a:solidFill>
              <a:latin typeface="Arial"/>
            </a:endParaRPr>
          </a:p>
        </p:txBody>
      </p:sp>
      <p:sp>
        <p:nvSpPr>
          <p:cNvPr id="21" name="PlaceHolder 4"/>
          <p:cNvSpPr>
            <a:spLocks noGrp="1"/>
          </p:cNvSpPr>
          <p:nvPr>
            <p:ph/>
          </p:nvPr>
        </p:nvSpPr>
        <p:spPr>
          <a:xfrm>
            <a:off x="4830637" y="2140425"/>
            <a:ext cx="4150238" cy="1102613"/>
          </a:xfrm>
          <a:prstGeom prst="rect">
            <a:avLst/>
          </a:prstGeom>
          <a:noFill/>
          <a:ln w="0">
            <a:noFill/>
          </a:ln>
        </p:spPr>
        <p:txBody>
          <a:bodyPr lIns="0" tIns="0" rIns="0" bIns="0" anchor="t">
            <a:normAutofit/>
          </a:bodyPr>
          <a:lstStyle/>
          <a:p>
            <a:pPr indent="0">
              <a:spcBef>
                <a:spcPts val="996"/>
              </a:spcBef>
              <a:buNone/>
            </a:pPr>
            <a:endParaRPr lang="en-GB" sz="225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AFBBD504-4015-43C3-8E7B-4F0D3C1D6E2D}"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72500" y="158962"/>
            <a:ext cx="8504663" cy="665466"/>
          </a:xfrm>
          <a:prstGeom prst="rect">
            <a:avLst/>
          </a:prstGeom>
          <a:noFill/>
          <a:ln w="0">
            <a:noFill/>
          </a:ln>
        </p:spPr>
        <p:txBody>
          <a:bodyPr lIns="0" tIns="0" rIns="0" bIns="0" anchor="ctr">
            <a:noAutofit/>
          </a:bodyPr>
          <a:lstStyle/>
          <a:p>
            <a:pPr indent="0" algn="ctr">
              <a:buNone/>
            </a:pPr>
            <a:endParaRPr lang="en-GB" sz="3094" b="0" strike="noStrike" spc="-1">
              <a:solidFill>
                <a:srgbClr val="000000"/>
              </a:solidFill>
              <a:latin typeface="Arial"/>
            </a:endParaRPr>
          </a:p>
        </p:txBody>
      </p:sp>
      <p:sp>
        <p:nvSpPr>
          <p:cNvPr id="23" name="PlaceHolder 2"/>
          <p:cNvSpPr>
            <a:spLocks noGrp="1"/>
          </p:cNvSpPr>
          <p:nvPr>
            <p:ph/>
          </p:nvPr>
        </p:nvSpPr>
        <p:spPr>
          <a:xfrm>
            <a:off x="472500" y="932765"/>
            <a:ext cx="4150238" cy="1102613"/>
          </a:xfrm>
          <a:prstGeom prst="rect">
            <a:avLst/>
          </a:prstGeom>
          <a:noFill/>
          <a:ln w="0">
            <a:noFill/>
          </a:ln>
        </p:spPr>
        <p:txBody>
          <a:bodyPr lIns="0" tIns="0" rIns="0" bIns="0" anchor="t">
            <a:normAutofit/>
          </a:bodyPr>
          <a:lstStyle/>
          <a:p>
            <a:pPr indent="0">
              <a:spcBef>
                <a:spcPts val="996"/>
              </a:spcBef>
              <a:buNone/>
            </a:pPr>
            <a:endParaRPr lang="en-GB" sz="2250" b="0" strike="noStrike" spc="-1">
              <a:solidFill>
                <a:srgbClr val="000000"/>
              </a:solidFill>
              <a:latin typeface="Arial"/>
            </a:endParaRPr>
          </a:p>
        </p:txBody>
      </p:sp>
      <p:sp>
        <p:nvSpPr>
          <p:cNvPr id="24" name="PlaceHolder 3"/>
          <p:cNvSpPr>
            <a:spLocks noGrp="1"/>
          </p:cNvSpPr>
          <p:nvPr>
            <p:ph/>
          </p:nvPr>
        </p:nvSpPr>
        <p:spPr>
          <a:xfrm>
            <a:off x="4830637" y="932765"/>
            <a:ext cx="4150238" cy="1102613"/>
          </a:xfrm>
          <a:prstGeom prst="rect">
            <a:avLst/>
          </a:prstGeom>
          <a:noFill/>
          <a:ln w="0">
            <a:noFill/>
          </a:ln>
        </p:spPr>
        <p:txBody>
          <a:bodyPr lIns="0" tIns="0" rIns="0" bIns="0" anchor="t">
            <a:normAutofit/>
          </a:bodyPr>
          <a:lstStyle/>
          <a:p>
            <a:pPr indent="0">
              <a:spcBef>
                <a:spcPts val="996"/>
              </a:spcBef>
              <a:buNone/>
            </a:pPr>
            <a:endParaRPr lang="en-GB" sz="2250" b="0" strike="noStrike" spc="-1">
              <a:solidFill>
                <a:srgbClr val="000000"/>
              </a:solidFill>
              <a:latin typeface="Arial"/>
            </a:endParaRPr>
          </a:p>
        </p:txBody>
      </p:sp>
      <p:sp>
        <p:nvSpPr>
          <p:cNvPr id="25" name="PlaceHolder 4"/>
          <p:cNvSpPr>
            <a:spLocks noGrp="1"/>
          </p:cNvSpPr>
          <p:nvPr>
            <p:ph/>
          </p:nvPr>
        </p:nvSpPr>
        <p:spPr>
          <a:xfrm>
            <a:off x="472500" y="2140425"/>
            <a:ext cx="8504663" cy="1102613"/>
          </a:xfrm>
          <a:prstGeom prst="rect">
            <a:avLst/>
          </a:prstGeom>
          <a:noFill/>
          <a:ln w="0">
            <a:noFill/>
          </a:ln>
        </p:spPr>
        <p:txBody>
          <a:bodyPr lIns="0" tIns="0" rIns="0" bIns="0" anchor="t">
            <a:normAutofit/>
          </a:bodyPr>
          <a:lstStyle/>
          <a:p>
            <a:pPr indent="0">
              <a:spcBef>
                <a:spcPts val="996"/>
              </a:spcBef>
              <a:buNone/>
            </a:pPr>
            <a:endParaRPr lang="en-GB" sz="225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BBB05203-F67B-462A-8C38-1126A2151C1E}"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72500" y="158962"/>
            <a:ext cx="8504663" cy="665466"/>
          </a:xfrm>
          <a:prstGeom prst="rect">
            <a:avLst/>
          </a:prstGeom>
          <a:noFill/>
          <a:ln w="0">
            <a:noFill/>
          </a:ln>
        </p:spPr>
        <p:txBody>
          <a:bodyPr lIns="0" tIns="0" rIns="0" bIns="0" anchor="ctr">
            <a:noAutofit/>
          </a:bodyPr>
          <a:lstStyle/>
          <a:p>
            <a:pPr indent="0" algn="ctr">
              <a:buNone/>
            </a:pPr>
            <a:r>
              <a:rPr lang="en-GB" sz="3094" b="0" strike="noStrike" spc="-1">
                <a:solidFill>
                  <a:srgbClr val="000000"/>
                </a:solidFill>
                <a:latin typeface="Arial"/>
              </a:rPr>
              <a:t>Click to edit the title text format</a:t>
            </a:r>
          </a:p>
        </p:txBody>
      </p:sp>
      <p:sp>
        <p:nvSpPr>
          <p:cNvPr id="6" name="PlaceHolder 2"/>
          <p:cNvSpPr>
            <a:spLocks noGrp="1"/>
          </p:cNvSpPr>
          <p:nvPr>
            <p:ph type="body"/>
          </p:nvPr>
        </p:nvSpPr>
        <p:spPr>
          <a:xfrm>
            <a:off x="472500" y="932766"/>
            <a:ext cx="8504663" cy="2312044"/>
          </a:xfrm>
          <a:prstGeom prst="rect">
            <a:avLst/>
          </a:prstGeom>
          <a:noFill/>
          <a:ln w="0">
            <a:noFill/>
          </a:ln>
        </p:spPr>
        <p:txBody>
          <a:bodyPr lIns="0" tIns="0" rIns="0" bIns="0" anchor="t">
            <a:normAutofit/>
          </a:bodyPr>
          <a:lstStyle/>
          <a:p>
            <a:pPr marL="303739" indent="-227804">
              <a:spcBef>
                <a:spcPts val="996"/>
              </a:spcBef>
              <a:buClr>
                <a:srgbClr val="000000"/>
              </a:buClr>
              <a:buSzPct val="45000"/>
              <a:buFont typeface="Wingdings" charset="2"/>
              <a:buChar char=""/>
            </a:pPr>
            <a:r>
              <a:rPr lang="en-GB" sz="2250" b="0" strike="noStrike" spc="-1">
                <a:solidFill>
                  <a:srgbClr val="000000"/>
                </a:solidFill>
                <a:latin typeface="Arial"/>
              </a:rPr>
              <a:t>Click to edit the outline text format</a:t>
            </a:r>
          </a:p>
          <a:p>
            <a:pPr marL="607478" lvl="1" indent="-227804">
              <a:spcBef>
                <a:spcPts val="797"/>
              </a:spcBef>
              <a:buClr>
                <a:srgbClr val="000000"/>
              </a:buClr>
              <a:buSzPct val="75000"/>
              <a:buFont typeface="Symbol" charset="2"/>
              <a:buChar char=""/>
            </a:pPr>
            <a:r>
              <a:rPr lang="en-GB" sz="1969" b="0" strike="noStrike" spc="-1">
                <a:solidFill>
                  <a:srgbClr val="000000"/>
                </a:solidFill>
                <a:latin typeface="Arial"/>
              </a:rPr>
              <a:t>Second Outline Level</a:t>
            </a:r>
          </a:p>
          <a:p>
            <a:pPr marL="911218" lvl="2" indent="-202493">
              <a:spcBef>
                <a:spcPts val="598"/>
              </a:spcBef>
              <a:buClr>
                <a:srgbClr val="000000"/>
              </a:buClr>
              <a:buSzPct val="45000"/>
              <a:buFont typeface="Wingdings" charset="2"/>
              <a:buChar char=""/>
            </a:pPr>
            <a:r>
              <a:rPr lang="en-GB" sz="1687" b="0" strike="noStrike" spc="-1">
                <a:solidFill>
                  <a:srgbClr val="000000"/>
                </a:solidFill>
                <a:latin typeface="Arial"/>
              </a:rPr>
              <a:t>Third Outline Level</a:t>
            </a:r>
          </a:p>
          <a:p>
            <a:pPr marL="1214957" lvl="3" indent="-151870">
              <a:spcBef>
                <a:spcPts val="399"/>
              </a:spcBef>
              <a:buClr>
                <a:srgbClr val="000000"/>
              </a:buClr>
              <a:buSzPct val="75000"/>
              <a:buFont typeface="Symbol" charset="2"/>
              <a:buChar char=""/>
            </a:pPr>
            <a:r>
              <a:rPr lang="en-GB" sz="1406" b="0" strike="noStrike" spc="-1">
                <a:solidFill>
                  <a:srgbClr val="000000"/>
                </a:solidFill>
                <a:latin typeface="Arial"/>
              </a:rPr>
              <a:t>Fourth Outline Level</a:t>
            </a:r>
          </a:p>
          <a:p>
            <a:pPr marL="1518696" lvl="4" indent="-151870">
              <a:spcBef>
                <a:spcPts val="199"/>
              </a:spcBef>
              <a:buClr>
                <a:srgbClr val="000000"/>
              </a:buClr>
              <a:buSzPct val="45000"/>
              <a:buFont typeface="Wingdings" charset="2"/>
              <a:buChar char=""/>
            </a:pPr>
            <a:r>
              <a:rPr lang="en-GB" sz="1406" b="0" strike="noStrike" spc="-1">
                <a:solidFill>
                  <a:srgbClr val="000000"/>
                </a:solidFill>
                <a:latin typeface="Arial"/>
              </a:rPr>
              <a:t>Fifth Outline Level</a:t>
            </a:r>
          </a:p>
          <a:p>
            <a:pPr marL="1822435" lvl="5" indent="-151870">
              <a:spcBef>
                <a:spcPts val="199"/>
              </a:spcBef>
              <a:buClr>
                <a:srgbClr val="000000"/>
              </a:buClr>
              <a:buSzPct val="45000"/>
              <a:buFont typeface="Wingdings" charset="2"/>
              <a:buChar char=""/>
            </a:pPr>
            <a:r>
              <a:rPr lang="en-GB" sz="1406" b="0" strike="noStrike" spc="-1">
                <a:solidFill>
                  <a:srgbClr val="000000"/>
                </a:solidFill>
                <a:latin typeface="Arial"/>
              </a:rPr>
              <a:t>Sixth Outline Level</a:t>
            </a:r>
          </a:p>
          <a:p>
            <a:pPr marL="2126174" lvl="6" indent="-151870">
              <a:spcBef>
                <a:spcPts val="199"/>
              </a:spcBef>
              <a:buClr>
                <a:srgbClr val="000000"/>
              </a:buClr>
              <a:buSzPct val="45000"/>
              <a:buFont typeface="Wingdings" charset="2"/>
              <a:buChar char=""/>
            </a:pPr>
            <a:r>
              <a:rPr lang="en-GB" sz="1406" b="0" strike="noStrike" spc="-1">
                <a:solidFill>
                  <a:srgbClr val="000000"/>
                </a:solidFill>
                <a:latin typeface="Arial"/>
              </a:rPr>
              <a:t>Seventh Outline Level</a:t>
            </a:r>
          </a:p>
        </p:txBody>
      </p:sp>
      <p:sp>
        <p:nvSpPr>
          <p:cNvPr id="2" name="PlaceHolder 3"/>
          <p:cNvSpPr>
            <a:spLocks noGrp="1"/>
          </p:cNvSpPr>
          <p:nvPr>
            <p:ph type="dt" idx="1"/>
          </p:nvPr>
        </p:nvSpPr>
        <p:spPr>
          <a:xfrm>
            <a:off x="472500" y="3631837"/>
            <a:ext cx="2201513" cy="274641"/>
          </a:xfrm>
          <a:prstGeom prst="rect">
            <a:avLst/>
          </a:prstGeom>
          <a:noFill/>
          <a:ln w="0">
            <a:noFill/>
          </a:ln>
        </p:spPr>
        <p:txBody>
          <a:bodyPr lIns="0" tIns="0" rIns="0" bIns="0" anchor="t">
            <a:noAutofit/>
          </a:bodyPr>
          <a:lstStyle>
            <a:lvl1pPr indent="0">
              <a:buNone/>
              <a:defRPr lang="en-GB" sz="984" b="0" strike="noStrike" spc="-1">
                <a:solidFill>
                  <a:srgbClr val="000000"/>
                </a:solidFill>
                <a:latin typeface="Times New Roman"/>
              </a:defRPr>
            </a:lvl1pPr>
          </a:lstStyle>
          <a:p>
            <a:pPr indent="0">
              <a:buNone/>
            </a:pPr>
            <a:r>
              <a:rPr lang="en-GB" sz="984" b="0" strike="noStrike" spc="-1">
                <a:solidFill>
                  <a:srgbClr val="000000"/>
                </a:solidFill>
                <a:latin typeface="Times New Roman"/>
              </a:rPr>
              <a:t>&lt;date/time&gt;</a:t>
            </a:r>
          </a:p>
        </p:txBody>
      </p:sp>
      <p:sp>
        <p:nvSpPr>
          <p:cNvPr id="3" name="PlaceHolder 4"/>
          <p:cNvSpPr>
            <a:spLocks noGrp="1"/>
          </p:cNvSpPr>
          <p:nvPr>
            <p:ph type="ftr" idx="2"/>
          </p:nvPr>
        </p:nvSpPr>
        <p:spPr>
          <a:xfrm>
            <a:off x="3231900" y="3631837"/>
            <a:ext cx="2995313" cy="274641"/>
          </a:xfrm>
          <a:prstGeom prst="rect">
            <a:avLst/>
          </a:prstGeom>
          <a:noFill/>
          <a:ln w="0">
            <a:noFill/>
          </a:ln>
        </p:spPr>
        <p:txBody>
          <a:bodyPr lIns="0" tIns="0" rIns="0" bIns="0" anchor="t">
            <a:noAutofit/>
          </a:bodyPr>
          <a:lstStyle>
            <a:lvl1pPr indent="0" algn="ctr">
              <a:buNone/>
              <a:defRPr lang="en-GB" sz="984" b="0" strike="noStrike" spc="-1">
                <a:solidFill>
                  <a:srgbClr val="000000"/>
                </a:solidFill>
                <a:latin typeface="Times New Roman"/>
              </a:defRPr>
            </a:lvl1pPr>
          </a:lstStyle>
          <a:p>
            <a:pPr indent="0" algn="ctr">
              <a:buNone/>
            </a:pPr>
            <a:r>
              <a:rPr lang="en-GB" sz="984" b="0" strike="noStrike" spc="-1">
                <a:solidFill>
                  <a:srgbClr val="000000"/>
                </a:solidFill>
                <a:latin typeface="Times New Roman"/>
              </a:rPr>
              <a:t>&lt;footer&gt;</a:t>
            </a:r>
          </a:p>
        </p:txBody>
      </p:sp>
      <p:sp>
        <p:nvSpPr>
          <p:cNvPr id="4" name="PlaceHolder 5"/>
          <p:cNvSpPr>
            <a:spLocks noGrp="1"/>
          </p:cNvSpPr>
          <p:nvPr>
            <p:ph type="sldNum" idx="3"/>
          </p:nvPr>
        </p:nvSpPr>
        <p:spPr>
          <a:xfrm>
            <a:off x="6775650" y="3631837"/>
            <a:ext cx="2201513" cy="274641"/>
          </a:xfrm>
          <a:prstGeom prst="rect">
            <a:avLst/>
          </a:prstGeom>
          <a:noFill/>
          <a:ln w="0">
            <a:noFill/>
          </a:ln>
        </p:spPr>
        <p:txBody>
          <a:bodyPr lIns="0" tIns="0" rIns="0" bIns="0" anchor="t">
            <a:noAutofit/>
          </a:bodyPr>
          <a:lstStyle>
            <a:lvl1pPr indent="0" algn="r">
              <a:buNone/>
              <a:defRPr lang="en-GB" sz="984" b="0" strike="noStrike" spc="-1">
                <a:solidFill>
                  <a:srgbClr val="000000"/>
                </a:solidFill>
                <a:latin typeface="Times New Roman"/>
              </a:defRPr>
            </a:lvl1pPr>
          </a:lstStyle>
          <a:p>
            <a:pPr indent="0" algn="r">
              <a:buNone/>
            </a:pPr>
            <a:fld id="{12347A1C-57FE-4054-B443-164B26C1B28D}" type="slidenum">
              <a:rPr lang="en-GB" sz="984" b="0" strike="noStrike" spc="-1">
                <a:solidFill>
                  <a:srgbClr val="000000"/>
                </a:solidFill>
                <a:latin typeface="Times New Roman"/>
              </a:rPr>
              <a:pPr indent="0" algn="r">
                <a:buNone/>
              </a:pPr>
              <a:t>‹#›</a:t>
            </a:fld>
            <a:endParaRPr lang="en-GB" sz="984"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a:extLst>
              <a:ext uri="{FF2B5EF4-FFF2-40B4-BE49-F238E27FC236}">
                <a16:creationId xmlns:a16="http://schemas.microsoft.com/office/drawing/2014/main" id="{F67F2CF9-5E0D-48D4-55C5-947DB94A2F26}"/>
              </a:ext>
            </a:extLst>
          </p:cNvPr>
          <p:cNvSpPr>
            <a:spLocks noGrp="1"/>
          </p:cNvSpPr>
          <p:nvPr>
            <p:ph type="subTitle"/>
          </p:nvPr>
        </p:nvSpPr>
        <p:spPr>
          <a:xfrm>
            <a:off x="3051877" y="312564"/>
            <a:ext cx="8329565" cy="6059545"/>
          </a:xfrm>
        </p:spPr>
        <p:txBody>
          <a:bodyPr vert="horz" lIns="91440" tIns="45720" rIns="91440" bIns="45720" rtlCol="0" anchor="ctr">
            <a:normAutofit/>
          </a:bodyPr>
          <a:lstStyle/>
          <a:p>
            <a:pPr>
              <a:spcAft>
                <a:spcPts val="600"/>
              </a:spcAft>
            </a:pPr>
            <a:r>
              <a:rPr lang="en-US" sz="7200" dirty="0">
                <a:latin typeface="Arial Black"/>
                <a:ea typeface="+mn-ea"/>
                <a:cs typeface="Arial"/>
              </a:rPr>
              <a:t>DAY 2</a:t>
            </a:r>
            <a:r>
              <a:rPr lang="en-US" sz="6000" dirty="0">
                <a:latin typeface="Arial Black"/>
                <a:ea typeface="+mn-ea"/>
                <a:cs typeface="Arial"/>
              </a:rPr>
              <a:t> </a:t>
            </a:r>
            <a:r>
              <a:rPr lang="en-US" sz="7200" dirty="0">
                <a:latin typeface="Arial Black"/>
                <a:ea typeface="+mn-ea"/>
                <a:cs typeface="Arial"/>
              </a:rPr>
              <a:t>–</a:t>
            </a:r>
            <a:r>
              <a:rPr lang="en-US" sz="5400" dirty="0">
                <a:latin typeface="Arial Black"/>
                <a:ea typeface="+mn-ea"/>
                <a:cs typeface="Arial"/>
              </a:rPr>
              <a:t> </a:t>
            </a:r>
            <a:endParaRPr lang="en-US" dirty="0"/>
          </a:p>
          <a:p>
            <a:pPr>
              <a:spcAft>
                <a:spcPts val="600"/>
              </a:spcAft>
            </a:pPr>
            <a:endParaRPr lang="en-US" dirty="0"/>
          </a:p>
          <a:p>
            <a:pPr>
              <a:spcAft>
                <a:spcPts val="600"/>
              </a:spcAft>
            </a:pPr>
            <a:r>
              <a:rPr lang="en-US" dirty="0">
                <a:latin typeface="+mn-lt"/>
                <a:ea typeface="+mn-ea"/>
                <a:cs typeface="+mn-cs"/>
              </a:rPr>
              <a:t>Rise Up and Believe</a:t>
            </a:r>
            <a:endParaRPr lang="en-US" dirty="0"/>
          </a:p>
          <a:p>
            <a:pPr marL="0" indent="0">
              <a:spcAft>
                <a:spcPts val="600"/>
              </a:spcAft>
              <a:buNone/>
            </a:pPr>
            <a:r>
              <a:rPr lang="en-US" sz="3200" dirty="0">
                <a:latin typeface="+mn-lt"/>
                <a:ea typeface="+mn-ea"/>
                <a:cs typeface="+mn-cs"/>
              </a:rPr>
              <a:t>John 11:1-44</a:t>
            </a:r>
          </a:p>
          <a:p>
            <a:pPr marL="0" algn="ctr">
              <a:spcAft>
                <a:spcPts val="600"/>
              </a:spcAft>
            </a:pPr>
            <a:endParaRPr lang="en-US" dirty="0">
              <a:latin typeface="+mn-lt"/>
              <a:ea typeface="+mn-ea"/>
              <a:cs typeface="+mn-cs"/>
            </a:endParaRPr>
          </a:p>
          <a:p>
            <a:pPr marL="0" indent="0">
              <a:spcAft>
                <a:spcPts val="600"/>
              </a:spcAft>
              <a:buNone/>
            </a:pPr>
            <a:r>
              <a:rPr lang="en-US" sz="3200" dirty="0">
                <a:latin typeface="+mn-lt"/>
                <a:ea typeface="+mn-ea"/>
                <a:cs typeface="+mn-cs"/>
              </a:rPr>
              <a:t>Jesus raises up Lazarus from the grave</a:t>
            </a:r>
          </a:p>
        </p:txBody>
      </p:sp>
      <p:pic>
        <p:nvPicPr>
          <p:cNvPr id="4" name="Picture 3" descr="A yellow background with black text&#10;&#10;AI-generated content may be incorrect.">
            <a:extLst>
              <a:ext uri="{FF2B5EF4-FFF2-40B4-BE49-F238E27FC236}">
                <a16:creationId xmlns:a16="http://schemas.microsoft.com/office/drawing/2014/main" id="{48282782-FE11-C5E3-44A1-830DC449AD6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6863834" y="-489172"/>
            <a:ext cx="4318815" cy="5138548"/>
          </a:xfrm>
          <a:prstGeom prst="rect">
            <a:avLst/>
          </a:prstGeom>
        </p:spPr>
      </p:pic>
      <p:cxnSp>
        <p:nvCxnSpPr>
          <p:cNvPr id="6" name="Straight Arrow Connector 5">
            <a:extLst>
              <a:ext uri="{FF2B5EF4-FFF2-40B4-BE49-F238E27FC236}">
                <a16:creationId xmlns:a16="http://schemas.microsoft.com/office/drawing/2014/main" id="{8C56C910-4560-64AB-6F13-4CD949E88BAD}"/>
              </a:ext>
            </a:extLst>
          </p:cNvPr>
          <p:cNvCxnSpPr/>
          <p:nvPr/>
        </p:nvCxnSpPr>
        <p:spPr>
          <a:xfrm>
            <a:off x="3695178" y="4436300"/>
            <a:ext cx="4832958" cy="31315"/>
          </a:xfrm>
          <a:prstGeom prst="straightConnector1">
            <a:avLst/>
          </a:prstGeom>
          <a:ln w="57150"/>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832868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p:cNvPicPr>
            <a:picLocks noChangeAspect="1"/>
          </p:cNvPicPr>
          <p:nvPr/>
        </p:nvPicPr>
        <p:blipFill>
          <a:blip r:embed="rId3"/>
          <a:srcRect t="7508" b="17506"/>
          <a:stretch/>
        </p:blipFill>
        <p:spPr>
          <a:xfrm>
            <a:off x="20" y="1282"/>
            <a:ext cx="12191980" cy="6856718"/>
          </a:xfrm>
          <a:prstGeom prst="rect">
            <a:avLst/>
          </a:prstGeom>
          <a:ln>
            <a:noFill/>
          </a:ln>
          <a:effectLst>
            <a:softEdge rad="112500"/>
          </a:effectLst>
        </p:spPr>
      </p:pic>
      <p:sp>
        <p:nvSpPr>
          <p:cNvPr id="3" name="TextBox 2">
            <a:extLst>
              <a:ext uri="{FF2B5EF4-FFF2-40B4-BE49-F238E27FC236}">
                <a16:creationId xmlns:a16="http://schemas.microsoft.com/office/drawing/2014/main" id="{AE3D1108-3858-1229-9B6D-173737FFE154}"/>
              </a:ext>
            </a:extLst>
          </p:cNvPr>
          <p:cNvSpPr txBox="1"/>
          <p:nvPr/>
        </p:nvSpPr>
        <p:spPr>
          <a:xfrm>
            <a:off x="0" y="5788908"/>
            <a:ext cx="12188952" cy="1077218"/>
          </a:xfrm>
          <a:prstGeom prst="rect">
            <a:avLst/>
          </a:prstGeom>
          <a:solidFill>
            <a:schemeClr val="bg1"/>
          </a:solidFill>
        </p:spPr>
        <p:txBody>
          <a:bodyPr wrap="square" rtlCol="0">
            <a:spAutoFit/>
          </a:bodyPr>
          <a:lstStyle/>
          <a:p>
            <a:pPr algn="ctr"/>
            <a:r>
              <a:rPr lang="en-US" sz="3200" dirty="0"/>
              <a:t>Then Jesus said, “Didn’t I tell you that if you believe, you will see God’s glory?” So, they rolled </a:t>
            </a:r>
            <a:r>
              <a:rPr lang="en-US" sz="3200"/>
              <a:t>the stone </a:t>
            </a:r>
            <a:r>
              <a:rPr lang="en-US" sz="3200" dirty="0"/>
              <a:t>away.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p:cNvPicPr>
            <a:picLocks noChangeAspect="1"/>
          </p:cNvPicPr>
          <p:nvPr/>
        </p:nvPicPr>
        <p:blipFill>
          <a:blip r:embed="rId3"/>
          <a:srcRect b="25014"/>
          <a:stretch/>
        </p:blipFill>
        <p:spPr>
          <a:xfrm>
            <a:off x="20" y="1282"/>
            <a:ext cx="12191980" cy="6856718"/>
          </a:xfrm>
          <a:prstGeom prst="rect">
            <a:avLst/>
          </a:prstGeom>
          <a:ln>
            <a:noFill/>
          </a:ln>
          <a:effectLst>
            <a:softEdge rad="112500"/>
          </a:effectLst>
        </p:spPr>
      </p:pic>
      <p:sp>
        <p:nvSpPr>
          <p:cNvPr id="3" name="TextBox 2">
            <a:extLst>
              <a:ext uri="{FF2B5EF4-FFF2-40B4-BE49-F238E27FC236}">
                <a16:creationId xmlns:a16="http://schemas.microsoft.com/office/drawing/2014/main" id="{08761EA3-20E0-9CED-F30B-5C9C0B584A51}"/>
              </a:ext>
            </a:extLst>
          </p:cNvPr>
          <p:cNvSpPr txBox="1"/>
          <p:nvPr/>
        </p:nvSpPr>
        <p:spPr>
          <a:xfrm>
            <a:off x="1" y="6271943"/>
            <a:ext cx="12188952" cy="584775"/>
          </a:xfrm>
          <a:prstGeom prst="rect">
            <a:avLst/>
          </a:prstGeom>
          <a:solidFill>
            <a:schemeClr val="bg1"/>
          </a:solidFill>
        </p:spPr>
        <p:txBody>
          <a:bodyPr wrap="square" rtlCol="0">
            <a:spAutoFit/>
          </a:bodyPr>
          <a:lstStyle/>
          <a:p>
            <a:pPr algn="ctr"/>
            <a:r>
              <a:rPr lang="en-US" sz="3200" dirty="0"/>
              <a:t>Jesus called out in a loud voice. “Lazarus, come out!”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28" name="Freeform: Shape 27">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 name="Picture 2"/>
          <p:cNvPicPr>
            <a:picLocks noChangeAspect="1"/>
          </p:cNvPicPr>
          <p:nvPr/>
        </p:nvPicPr>
        <p:blipFill>
          <a:blip r:embed="rId3"/>
          <a:srcRect b="4223"/>
          <a:stretch/>
        </p:blipFill>
        <p:spPr>
          <a:xfrm>
            <a:off x="1892257" y="9"/>
            <a:ext cx="10299743" cy="7257933"/>
          </a:xfrm>
          <a:prstGeom prst="rect">
            <a:avLst/>
          </a:prstGeom>
          <a:ln>
            <a:noFill/>
          </a:ln>
          <a:effectLst>
            <a:softEdge rad="112500"/>
          </a:effectLst>
        </p:spPr>
      </p:pic>
      <p:sp>
        <p:nvSpPr>
          <p:cNvPr id="32" name="Freeform: Shape 31">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166CF5D6-8D4F-B52F-7131-F5EFA830B37E}"/>
              </a:ext>
            </a:extLst>
          </p:cNvPr>
          <p:cNvSpPr txBox="1"/>
          <p:nvPr/>
        </p:nvSpPr>
        <p:spPr>
          <a:xfrm>
            <a:off x="0" y="6180724"/>
            <a:ext cx="12192000" cy="1077218"/>
          </a:xfrm>
          <a:prstGeom prst="rect">
            <a:avLst/>
          </a:prstGeom>
          <a:solidFill>
            <a:schemeClr val="bg1"/>
          </a:solidFill>
        </p:spPr>
        <p:txBody>
          <a:bodyPr wrap="square" rtlCol="0">
            <a:spAutoFit/>
          </a:bodyPr>
          <a:lstStyle/>
          <a:p>
            <a:pPr algn="ctr"/>
            <a:r>
              <a:rPr lang="en-US" sz="3200" dirty="0"/>
              <a:t>The dead man came out. </a:t>
            </a:r>
          </a:p>
          <a:p>
            <a:pPr algn="ctr"/>
            <a:r>
              <a:rPr lang="en-US" sz="3200" dirty="0"/>
              <a:t>His hands and feet were wrapped with strips of linen.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152400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alpha val="95000"/>
          </a:srgb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p:cNvPicPr>
            <a:picLocks noChangeAspect="1"/>
          </p:cNvPicPr>
          <p:nvPr/>
        </p:nvPicPr>
        <p:blipFill>
          <a:blip r:embed="rId3"/>
          <a:srcRect t="511" b="24503"/>
          <a:stretch/>
        </p:blipFill>
        <p:spPr>
          <a:xfrm>
            <a:off x="-9273" y="-96590"/>
            <a:ext cx="12191980" cy="6856718"/>
          </a:xfrm>
          <a:prstGeom prst="rect">
            <a:avLst/>
          </a:prstGeom>
          <a:ln>
            <a:noFill/>
          </a:ln>
          <a:effectLst>
            <a:softEdge rad="112500"/>
          </a:effectLst>
        </p:spPr>
      </p:pic>
      <p:sp>
        <p:nvSpPr>
          <p:cNvPr id="4" name="TextBox 3">
            <a:extLst>
              <a:ext uri="{FF2B5EF4-FFF2-40B4-BE49-F238E27FC236}">
                <a16:creationId xmlns:a16="http://schemas.microsoft.com/office/drawing/2014/main" id="{1111B783-5D56-0402-F598-E36325C0011D}"/>
              </a:ext>
            </a:extLst>
          </p:cNvPr>
          <p:cNvSpPr txBox="1"/>
          <p:nvPr/>
        </p:nvSpPr>
        <p:spPr>
          <a:xfrm>
            <a:off x="80384" y="5792128"/>
            <a:ext cx="12007536" cy="1067926"/>
          </a:xfrm>
          <a:prstGeom prst="rect">
            <a:avLst/>
          </a:prstGeom>
          <a:solidFill>
            <a:schemeClr val="bg1"/>
          </a:solidFill>
          <a:ln>
            <a:solidFill>
              <a:srgbClr val="F2F2F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t>Jesus had close friends that lived in Bethany. Their names were Lazarus, Mary and Martha.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p:cNvPicPr>
            <a:picLocks noChangeAspect="1"/>
          </p:cNvPicPr>
          <p:nvPr/>
        </p:nvPicPr>
        <p:blipFill>
          <a:blip r:embed="rId3"/>
          <a:srcRect b="25014"/>
          <a:stretch/>
        </p:blipFill>
        <p:spPr>
          <a:xfrm>
            <a:off x="20" y="1282"/>
            <a:ext cx="12191980" cy="6856718"/>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p:cNvPicPr>
            <a:picLocks noChangeAspect="1"/>
          </p:cNvPicPr>
          <p:nvPr/>
        </p:nvPicPr>
        <p:blipFill>
          <a:blip r:embed="rId3"/>
          <a:srcRect b="25014"/>
          <a:stretch/>
        </p:blipFill>
        <p:spPr>
          <a:xfrm>
            <a:off x="20" y="1282"/>
            <a:ext cx="12191980" cy="6856718"/>
          </a:xfrm>
          <a:prstGeom prst="rect">
            <a:avLst/>
          </a:prstGeom>
          <a:ln>
            <a:noFill/>
          </a:ln>
          <a:effectLst>
            <a:softEdge rad="112500"/>
          </a:effectLst>
        </p:spPr>
      </p:pic>
      <p:sp>
        <p:nvSpPr>
          <p:cNvPr id="3" name="TextBox 2">
            <a:extLst>
              <a:ext uri="{FF2B5EF4-FFF2-40B4-BE49-F238E27FC236}">
                <a16:creationId xmlns:a16="http://schemas.microsoft.com/office/drawing/2014/main" id="{0C7D8CC8-42D5-78B9-1F34-BCBD99FE4296}"/>
              </a:ext>
            </a:extLst>
          </p:cNvPr>
          <p:cNvSpPr txBox="1"/>
          <p:nvPr/>
        </p:nvSpPr>
        <p:spPr>
          <a:xfrm>
            <a:off x="95250" y="5200649"/>
            <a:ext cx="12020550" cy="1584899"/>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t>One day Lazarus got very sick. His sisters sent for Jesus to come and heal their brother.</a:t>
            </a:r>
            <a:r>
              <a:rPr lang="en-US" sz="3200" dirty="0">
                <a:cs typeface="Arial"/>
              </a:rPr>
              <a:t> His disciples didn't understand </a:t>
            </a:r>
            <a:endParaRPr lang="en-US" dirty="0">
              <a:cs typeface="Arial"/>
            </a:endParaRPr>
          </a:p>
          <a:p>
            <a:pPr algn="ctr"/>
            <a:r>
              <a:rPr lang="en-US" sz="3200" dirty="0">
                <a:cs typeface="Arial"/>
              </a:rPr>
              <a:t>why Jesus didn't go right away.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p:cNvPicPr>
            <a:picLocks noChangeAspect="1"/>
          </p:cNvPicPr>
          <p:nvPr/>
        </p:nvPicPr>
        <p:blipFill>
          <a:blip r:embed="rId3"/>
          <a:srcRect t="1174" b="23840"/>
          <a:stretch/>
        </p:blipFill>
        <p:spPr>
          <a:xfrm>
            <a:off x="20" y="1282"/>
            <a:ext cx="12191980" cy="6856718"/>
          </a:xfrm>
          <a:prstGeom prst="rect">
            <a:avLst/>
          </a:prstGeom>
          <a:ln>
            <a:noFill/>
          </a:ln>
          <a:effectLst>
            <a:softEdge rad="112500"/>
          </a:effectLst>
        </p:spPr>
      </p:pic>
      <p:sp>
        <p:nvSpPr>
          <p:cNvPr id="3" name="TextBox 2">
            <a:extLst>
              <a:ext uri="{FF2B5EF4-FFF2-40B4-BE49-F238E27FC236}">
                <a16:creationId xmlns:a16="http://schemas.microsoft.com/office/drawing/2014/main" id="{821139FB-99F6-DF37-CE9D-001F852CA247}"/>
              </a:ext>
            </a:extLst>
          </p:cNvPr>
          <p:cNvSpPr txBox="1"/>
          <p:nvPr/>
        </p:nvSpPr>
        <p:spPr>
          <a:xfrm>
            <a:off x="80799" y="5781815"/>
            <a:ext cx="12034070" cy="107721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t> Jesus said, "This sickness will not end in death. It is for God's glory, that God's son may be glorified." </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p:cNvPicPr>
            <a:picLocks noChangeAspect="1"/>
          </p:cNvPicPr>
          <p:nvPr/>
        </p:nvPicPr>
        <p:blipFill>
          <a:blip r:embed="rId3"/>
          <a:srcRect b="25014"/>
          <a:stretch/>
        </p:blipFill>
        <p:spPr>
          <a:xfrm>
            <a:off x="20" y="1282"/>
            <a:ext cx="12191980" cy="6856718"/>
          </a:xfrm>
          <a:prstGeom prst="rect">
            <a:avLst/>
          </a:prstGeom>
          <a:ln>
            <a:noFill/>
          </a:ln>
          <a:effectLst>
            <a:softEdge rad="112500"/>
          </a:effectLst>
        </p:spPr>
      </p:pic>
      <p:sp>
        <p:nvSpPr>
          <p:cNvPr id="3" name="TextBox 2">
            <a:extLst>
              <a:ext uri="{FF2B5EF4-FFF2-40B4-BE49-F238E27FC236}">
                <a16:creationId xmlns:a16="http://schemas.microsoft.com/office/drawing/2014/main" id="{247FB2E1-165F-10BE-ED27-8C0F58E54189}"/>
              </a:ext>
            </a:extLst>
          </p:cNvPr>
          <p:cNvSpPr txBox="1"/>
          <p:nvPr/>
        </p:nvSpPr>
        <p:spPr>
          <a:xfrm>
            <a:off x="80009" y="5709284"/>
            <a:ext cx="12026265" cy="107721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t>When Jesus arrived at Bethany, Lazarus had been dead for </a:t>
            </a:r>
            <a:endParaRPr lang="en-US" dirty="0"/>
          </a:p>
          <a:p>
            <a:pPr algn="ctr"/>
            <a:r>
              <a:rPr lang="en-US" sz="3200" dirty="0"/>
              <a:t>four days and was already buried.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p:cNvPicPr>
            <a:picLocks noChangeAspect="1"/>
          </p:cNvPicPr>
          <p:nvPr/>
        </p:nvPicPr>
        <p:blipFill>
          <a:blip r:embed="rId3"/>
          <a:srcRect t="2340" b="22674"/>
          <a:stretch/>
        </p:blipFill>
        <p:spPr>
          <a:xfrm>
            <a:off x="-41925" y="-67298"/>
            <a:ext cx="12275800" cy="6925298"/>
          </a:xfrm>
          <a:prstGeom prst="rect">
            <a:avLst/>
          </a:prstGeom>
          <a:ln>
            <a:noFill/>
          </a:ln>
          <a:effectLst>
            <a:softEdge rad="112500"/>
          </a:effectLst>
        </p:spPr>
      </p:pic>
      <p:sp>
        <p:nvSpPr>
          <p:cNvPr id="3" name="TextBox 2">
            <a:extLst>
              <a:ext uri="{FF2B5EF4-FFF2-40B4-BE49-F238E27FC236}">
                <a16:creationId xmlns:a16="http://schemas.microsoft.com/office/drawing/2014/main" id="{24F14709-7271-5565-2A61-21335C3C51F2}"/>
              </a:ext>
            </a:extLst>
          </p:cNvPr>
          <p:cNvSpPr txBox="1"/>
          <p:nvPr/>
        </p:nvSpPr>
        <p:spPr>
          <a:xfrm>
            <a:off x="41945" y="452043"/>
            <a:ext cx="12188952"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t> "Lord, I wish you had been here! Then my brother would not have died."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0BE435B7-BA3F-B4B1-3136-6CD823557D34}"/>
              </a:ext>
            </a:extLst>
          </p:cNvPr>
          <p:cNvPicPr>
            <a:picLocks noChangeAspect="1"/>
          </p:cNvPicPr>
          <p:nvPr/>
        </p:nvPicPr>
        <p:blipFill>
          <a:blip r:embed="rId3"/>
          <a:srcRect b="18494"/>
          <a:stretch/>
        </p:blipFill>
        <p:spPr>
          <a:xfrm>
            <a:off x="20" y="1282"/>
            <a:ext cx="12191980" cy="6856718"/>
          </a:xfrm>
          <a:prstGeom prst="rect">
            <a:avLst/>
          </a:prstGeom>
          <a:ln>
            <a:noFill/>
          </a:ln>
          <a:effectLst>
            <a:softEdge rad="112500"/>
          </a:effectLst>
        </p:spPr>
      </p:pic>
      <p:sp>
        <p:nvSpPr>
          <p:cNvPr id="5" name="TextBox 4">
            <a:extLst>
              <a:ext uri="{FF2B5EF4-FFF2-40B4-BE49-F238E27FC236}">
                <a16:creationId xmlns:a16="http://schemas.microsoft.com/office/drawing/2014/main" id="{C431F7D1-8D10-3C9E-3F85-F64E518806D9}"/>
              </a:ext>
            </a:extLst>
          </p:cNvPr>
          <p:cNvSpPr txBox="1"/>
          <p:nvPr/>
        </p:nvSpPr>
        <p:spPr>
          <a:xfrm>
            <a:off x="55002" y="5767002"/>
            <a:ext cx="12135474" cy="1089716"/>
          </a:xfrm>
          <a:prstGeom prst="rect">
            <a:avLst/>
          </a:prstGeom>
          <a:solidFill>
            <a:schemeClr val="bg1"/>
          </a:solidFill>
        </p:spPr>
        <p:txBody>
          <a:bodyPr wrap="square" rtlCol="0">
            <a:spAutoFit/>
          </a:bodyPr>
          <a:lstStyle/>
          <a:p>
            <a:pPr algn="ctr"/>
            <a:r>
              <a:rPr lang="en-US" sz="3200" dirty="0"/>
              <a:t>“Jesus said to her, ‘I am the resurrection and the life. Anyone who believes in me will live, even if they die.”</a:t>
            </a:r>
            <a:endParaRPr lang="en-US" dirty="0"/>
          </a:p>
        </p:txBody>
      </p:sp>
    </p:spTree>
    <p:extLst>
      <p:ext uri="{BB962C8B-B14F-4D97-AF65-F5344CB8AC3E}">
        <p14:creationId xmlns:p14="http://schemas.microsoft.com/office/powerpoint/2010/main" val="82636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p:cNvPicPr>
            <a:picLocks noChangeAspect="1"/>
          </p:cNvPicPr>
          <p:nvPr/>
        </p:nvPicPr>
        <p:blipFill>
          <a:blip r:embed="rId3"/>
          <a:srcRect t="1834" b="23180"/>
          <a:stretch/>
        </p:blipFill>
        <p:spPr>
          <a:xfrm>
            <a:off x="20" y="0"/>
            <a:ext cx="12191980" cy="6856718"/>
          </a:xfrm>
          <a:prstGeom prst="rect">
            <a:avLst/>
          </a:prstGeom>
          <a:ln>
            <a:noFill/>
          </a:ln>
          <a:effectLst>
            <a:softEdge rad="112500"/>
          </a:effectLst>
        </p:spPr>
      </p:pic>
      <p:sp>
        <p:nvSpPr>
          <p:cNvPr id="5" name="TextBox 4">
            <a:extLst>
              <a:ext uri="{FF2B5EF4-FFF2-40B4-BE49-F238E27FC236}">
                <a16:creationId xmlns:a16="http://schemas.microsoft.com/office/drawing/2014/main" id="{87028AEF-917A-8E49-5297-6A7FAD14D9D4}"/>
              </a:ext>
            </a:extLst>
          </p:cNvPr>
          <p:cNvSpPr txBox="1"/>
          <p:nvPr/>
        </p:nvSpPr>
        <p:spPr>
          <a:xfrm>
            <a:off x="64925" y="5779500"/>
            <a:ext cx="12188952" cy="1077218"/>
          </a:xfrm>
          <a:prstGeom prst="rect">
            <a:avLst/>
          </a:prstGeom>
          <a:solidFill>
            <a:schemeClr val="bg1"/>
          </a:solidFill>
        </p:spPr>
        <p:txBody>
          <a:bodyPr wrap="square" lIns="91440" tIns="45720" rIns="91440" bIns="45720" rtlCol="0" anchor="t">
            <a:spAutoFit/>
          </a:bodyPr>
          <a:lstStyle/>
          <a:p>
            <a:pPr algn="ctr"/>
            <a:r>
              <a:rPr lang="en-US" sz="3200" dirty="0"/>
              <a:t>“Take away the stone.” “But, Lord,” said Martha, </a:t>
            </a:r>
            <a:br>
              <a:rPr lang="en-US" sz="3200" dirty="0"/>
            </a:br>
            <a:r>
              <a:rPr lang="en-US" sz="3200" dirty="0"/>
              <a:t>“by this time there is a bad smell.”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0C355119B12242A727063209D2F209" ma:contentTypeVersion="19" ma:contentTypeDescription="Create a new document." ma:contentTypeScope="" ma:versionID="c95df617e417837f89b899a5e6880e89">
  <xsd:schema xmlns:xsd="http://www.w3.org/2001/XMLSchema" xmlns:xs="http://www.w3.org/2001/XMLSchema" xmlns:p="http://schemas.microsoft.com/office/2006/metadata/properties" xmlns:ns2="b06fe40a-77c2-4ab4-99ca-3bd18133f989" xmlns:ns3="b487f454-bfe8-47f0-a04b-9215afc6300a" targetNamespace="http://schemas.microsoft.com/office/2006/metadata/properties" ma:root="true" ma:fieldsID="becd96d94487158578e01ed0016d3b5c" ns2:_="" ns3:_="">
    <xsd:import namespace="b06fe40a-77c2-4ab4-99ca-3bd18133f989"/>
    <xsd:import namespace="b487f454-bfe8-47f0-a04b-9215afc6300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dateandtime"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6fe40a-77c2-4ab4-99ca-3bd18133f98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bfa61ff5-66c0-4ca2-98a9-a57f6b9ad261}" ma:internalName="TaxCatchAll" ma:showField="CatchAllData" ma:web="b06fe40a-77c2-4ab4-99ca-3bd18133f9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487f454-bfe8-47f0-a04b-9215afc6300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dateandtime" ma:index="21" nillable="true" ma:displayName="date and time" ma:format="DateOnly" ma:internalName="dateandtim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c7f4c88-bb7d-4ab1-b47e-28a7ad60f9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andtime xmlns="b487f454-bfe8-47f0-a04b-9215afc6300a" xsi:nil="true"/>
    <TaxCatchAll xmlns="b06fe40a-77c2-4ab4-99ca-3bd18133f989" xsi:nil="true"/>
    <lcf76f155ced4ddcb4097134ff3c332f xmlns="b487f454-bfe8-47f0-a04b-9215afc6300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FDBFAB-6F12-4688-8C64-3C5327522B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6fe40a-77c2-4ab4-99ca-3bd18133f989"/>
    <ds:schemaRef ds:uri="b487f454-bfe8-47f0-a04b-9215afc630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4C3E35-F0A0-457A-B7D0-99887F379F95}">
  <ds:schemaRefs>
    <ds:schemaRef ds:uri="http://schemas.microsoft.com/office/infopath/2007/PartnerControls"/>
    <ds:schemaRef ds:uri="http://purl.org/dc/elements/1.1/"/>
    <ds:schemaRef ds:uri="http://purl.org/dc/terms/"/>
    <ds:schemaRef ds:uri="b06fe40a-77c2-4ab4-99ca-3bd18133f989"/>
    <ds:schemaRef ds:uri="http://purl.org/dc/dcmitype/"/>
    <ds:schemaRef ds:uri="http://www.w3.org/XML/1998/namespace"/>
    <ds:schemaRef ds:uri="http://schemas.microsoft.com/office/2006/documentManagement/types"/>
    <ds:schemaRef ds:uri="http://schemas.openxmlformats.org/package/2006/metadata/core-properties"/>
    <ds:schemaRef ds:uri="b487f454-bfe8-47f0-a04b-9215afc6300a"/>
    <ds:schemaRef ds:uri="http://schemas.microsoft.com/office/2006/metadata/properties"/>
  </ds:schemaRefs>
</ds:datastoreItem>
</file>

<file path=customXml/itemProps3.xml><?xml version="1.0" encoding="utf-8"?>
<ds:datastoreItem xmlns:ds="http://schemas.openxmlformats.org/officeDocument/2006/customXml" ds:itemID="{60D21D1A-1042-47B0-88F5-4F1F43C310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194</TotalTime>
  <Words>788</Words>
  <Application>Microsoft Office PowerPoint</Application>
  <PresentationFormat>Widescreen</PresentationFormat>
  <Paragraphs>52</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Pam Crowder</dc:creator>
  <cp:lastModifiedBy>Pam Crowder</cp:lastModifiedBy>
  <cp:revision>445</cp:revision>
  <dcterms:modified xsi:type="dcterms:W3CDTF">2025-04-21T22:20:23Z</dcterms:modified>
</cp:coreProperties>
</file>

<file path=docProps/core0.xml><?xml version="1.0" encoding="utf-8"?>
<cp:coreProperties xmlns:cp="http://schemas.openxmlformats.org/package/2006/metadata/core-properties" xmlns:dc="http://purl.org/dc/elements/1.1/" xmlns:dcterms="http://purl.org/dc/terms/" xmlns:xsi="http://www.w3.org/2001/XMLSchema-instance">
  <dcterms:created xsi:type="dcterms:W3CDTF">2024-04-15T13:31:49Z</dcterms:created>
  <dc:language>en-GB</dc:language>
  <dcterms:modified xsi:type="dcterms:W3CDTF">2024-04-15T13:33:00Z</dcterms:modified>
  <cp:revision>2</cp:revi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0x0101004F0C355119B12242A727063209D2F209</vt:lpwstr>
  </property>
  <property fmtid="{D5CDD505-2E9C-101B-9397-08002B2CF9AE}" pid="3" name="MediaServiceImageTags">
    <vt:lpwstr/>
  </property>
</Properties>
</file>