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metadata/core-properties" Target="docProps/core0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4" r:id="rId4"/>
  </p:sldMasterIdLst>
  <p:notesMasterIdLst>
    <p:notesMasterId r:id="rId22"/>
  </p:notesMasterIdLst>
  <p:sldIdLst>
    <p:sldId id="276" r:id="rId5"/>
    <p:sldId id="279" r:id="rId6"/>
    <p:sldId id="277" r:id="rId7"/>
    <p:sldId id="257" r:id="rId8"/>
    <p:sldId id="258" r:id="rId9"/>
    <p:sldId id="259" r:id="rId10"/>
    <p:sldId id="261" r:id="rId11"/>
    <p:sldId id="280" r:id="rId12"/>
    <p:sldId id="278" r:id="rId13"/>
    <p:sldId id="262" r:id="rId14"/>
    <p:sldId id="264" r:id="rId15"/>
    <p:sldId id="266" r:id="rId16"/>
    <p:sldId id="267" r:id="rId17"/>
    <p:sldId id="268" r:id="rId18"/>
    <p:sldId id="269" r:id="rId19"/>
    <p:sldId id="270" r:id="rId20"/>
    <p:sldId id="275" r:id="rId21"/>
  </p:sldIdLst>
  <p:sldSz cx="17340263" cy="9753600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BC90D-527D-2EA1-2D8E-D72EE888D87A}" v="8" dt="2025-04-21T22:18:23.597"/>
    <p1510:client id="{6E35BA18-79E6-63F4-0BE8-5BD310B12B9D}" v="10" dt="2025-04-21T22:17:13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6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e5d83a44-6866-4944-b891-c9f3623e9f84" providerId="ADAL" clId="{9F2BA055-C67D-4D39-B258-0EF7DF264729}"/>
    <pc:docChg chg="undo custSel addSld delSld modSld modMainMaster modNotesMaster">
      <pc:chgData name="Pam Crowder" userId="e5d83a44-6866-4944-b891-c9f3623e9f84" providerId="ADAL" clId="{9F2BA055-C67D-4D39-B258-0EF7DF264729}" dt="2025-03-12T17:51:06.828" v="2534" actId="14100"/>
      <pc:docMkLst>
        <pc:docMk/>
      </pc:docMkLst>
      <pc:sldChg chg="addSp modSp mod setBg modNotes">
        <pc:chgData name="Pam Crowder" userId="e5d83a44-6866-4944-b891-c9f3623e9f84" providerId="ADAL" clId="{9F2BA055-C67D-4D39-B258-0EF7DF264729}" dt="2025-03-12T17:25:51.201" v="2436" actId="1076"/>
        <pc:sldMkLst>
          <pc:docMk/>
          <pc:sldMk cId="0" sldId="257"/>
        </pc:sldMkLst>
        <pc:spChg chg="add mod">
          <ac:chgData name="Pam Crowder" userId="e5d83a44-6866-4944-b891-c9f3623e9f84" providerId="ADAL" clId="{9F2BA055-C67D-4D39-B258-0EF7DF264729}" dt="2025-03-12T17:25:51.201" v="2436" actId="1076"/>
          <ac:spMkLst>
            <pc:docMk/>
            <pc:sldMk cId="0" sldId="257"/>
            <ac:spMk id="3" creationId="{DA4E911C-DC00-A623-237E-56BC6A91A6BA}"/>
          </ac:spMkLst>
        </pc:spChg>
        <pc:picChg chg="mod">
          <ac:chgData name="Pam Crowder" userId="e5d83a44-6866-4944-b891-c9f3623e9f84" providerId="ADAL" clId="{9F2BA055-C67D-4D39-B258-0EF7DF264729}" dt="2025-03-12T17:25:41.106" v="2435" actId="1076"/>
          <ac:picMkLst>
            <pc:docMk/>
            <pc:sldMk cId="0" sldId="257"/>
            <ac:picMk id="2" creationId="{00000000-0000-0000-0000-000000000000}"/>
          </ac:picMkLst>
        </pc:picChg>
      </pc:sldChg>
      <pc:sldChg chg="addSp delSp modSp mod setBg delDesignElem modNotes">
        <pc:chgData name="Pam Crowder" userId="e5d83a44-6866-4944-b891-c9f3623e9f84" providerId="ADAL" clId="{9F2BA055-C67D-4D39-B258-0EF7DF264729}" dt="2025-03-12T17:23:49.277" v="2425"/>
        <pc:sldMkLst>
          <pc:docMk/>
          <pc:sldMk cId="0" sldId="258"/>
        </pc:sldMkLst>
        <pc:spChg chg="add del mod">
          <ac:chgData name="Pam Crowder" userId="e5d83a44-6866-4944-b891-c9f3623e9f84" providerId="ADAL" clId="{9F2BA055-C67D-4D39-B258-0EF7DF264729}" dt="2025-03-12T16:00:32.571" v="796" actId="478"/>
          <ac:spMkLst>
            <pc:docMk/>
            <pc:sldMk cId="0" sldId="258"/>
            <ac:spMk id="3" creationId="{92CC36AC-284F-86D8-CC65-C4712B8053A1}"/>
          </ac:spMkLst>
        </pc:spChg>
        <pc:spChg chg="add del">
          <ac:chgData name="Pam Crowder" userId="e5d83a44-6866-4944-b891-c9f3623e9f84" providerId="ADAL" clId="{9F2BA055-C67D-4D39-B258-0EF7DF264729}" dt="2025-03-11T21:45:50.109" v="210"/>
          <ac:spMkLst>
            <pc:docMk/>
            <pc:sldMk cId="0" sldId="258"/>
            <ac:spMk id="7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1:45:50.109" v="210"/>
          <ac:spMkLst>
            <pc:docMk/>
            <pc:sldMk cId="0" sldId="258"/>
            <ac:spMk id="9" creationId="{8628DE88-9989-4D6E-84A4-51A8EBD456E9}"/>
          </ac:spMkLst>
        </pc:spChg>
        <pc:picChg chg="add del mod">
          <ac:chgData name="Pam Crowder" userId="e5d83a44-6866-4944-b891-c9f3623e9f84" providerId="ADAL" clId="{9F2BA055-C67D-4D39-B258-0EF7DF264729}" dt="2025-03-12T16:00:28.365" v="794" actId="478"/>
          <ac:picMkLst>
            <pc:docMk/>
            <pc:sldMk cId="0" sldId="258"/>
            <ac:picMk id="2" creationId="{00000000-0000-0000-0000-000000000000}"/>
          </ac:picMkLst>
        </pc:picChg>
      </pc:sldChg>
      <pc:sldChg chg="addSp modSp mod setBg modNotes">
        <pc:chgData name="Pam Crowder" userId="e5d83a44-6866-4944-b891-c9f3623e9f84" providerId="ADAL" clId="{9F2BA055-C67D-4D39-B258-0EF7DF264729}" dt="2025-03-12T17:26:16.210" v="2437" actId="1076"/>
        <pc:sldMkLst>
          <pc:docMk/>
          <pc:sldMk cId="0" sldId="259"/>
        </pc:sldMkLst>
        <pc:spChg chg="add mod">
          <ac:chgData name="Pam Crowder" userId="e5d83a44-6866-4944-b891-c9f3623e9f84" providerId="ADAL" clId="{9F2BA055-C67D-4D39-B258-0EF7DF264729}" dt="2025-03-12T17:26:16.210" v="2437" actId="1076"/>
          <ac:spMkLst>
            <pc:docMk/>
            <pc:sldMk cId="0" sldId="259"/>
            <ac:spMk id="3" creationId="{C22B1A4A-BAE9-FA4C-E847-466C1015A23F}"/>
          </ac:spMkLst>
        </pc:spChg>
        <pc:picChg chg="mod">
          <ac:chgData name="Pam Crowder" userId="e5d83a44-6866-4944-b891-c9f3623e9f84" providerId="ADAL" clId="{9F2BA055-C67D-4D39-B258-0EF7DF264729}" dt="2025-03-12T17:24:16.325" v="2426" actId="14100"/>
          <ac:picMkLst>
            <pc:docMk/>
            <pc:sldMk cId="0" sldId="259"/>
            <ac:picMk id="2" creationId="{00000000-0000-0000-0000-000000000000}"/>
          </ac:picMkLst>
        </pc:picChg>
      </pc:sldChg>
      <pc:sldChg chg="addSp delSp modSp mod setBg setFolMasterObjs delDesignElem modNotes">
        <pc:chgData name="Pam Crowder" userId="e5d83a44-6866-4944-b891-c9f3623e9f84" providerId="ADAL" clId="{9F2BA055-C67D-4D39-B258-0EF7DF264729}" dt="2025-03-12T17:05:21.036" v="1741"/>
        <pc:sldMkLst>
          <pc:docMk/>
          <pc:sldMk cId="0" sldId="261"/>
        </pc:sldMkLst>
        <pc:spChg chg="add mod">
          <ac:chgData name="Pam Crowder" userId="e5d83a44-6866-4944-b891-c9f3623e9f84" providerId="ADAL" clId="{9F2BA055-C67D-4D39-B258-0EF7DF264729}" dt="2025-03-12T16:15:21.063" v="1372" actId="1076"/>
          <ac:spMkLst>
            <pc:docMk/>
            <pc:sldMk cId="0" sldId="261"/>
            <ac:spMk id="3" creationId="{2CA1400C-89A1-E57D-01CB-5942DF06643D}"/>
          </ac:spMkLst>
        </pc:spChg>
        <pc:spChg chg="add del">
          <ac:chgData name="Pam Crowder" userId="e5d83a44-6866-4944-b891-c9f3623e9f84" providerId="ADAL" clId="{9F2BA055-C67D-4D39-B258-0EF7DF264729}" dt="2025-03-11T22:20:19.414" v="531"/>
          <ac:spMkLst>
            <pc:docMk/>
            <pc:sldMk cId="0" sldId="261"/>
            <ac:spMk id="4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20:19.414" v="531"/>
          <ac:spMkLst>
            <pc:docMk/>
            <pc:sldMk cId="0" sldId="261"/>
            <ac:spMk id="5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1:41:32.305" v="179" actId="26606"/>
          <ac:spMkLst>
            <pc:docMk/>
            <pc:sldMk cId="0" sldId="261"/>
            <ac:spMk id="7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11:46.801" v="365" actId="26606"/>
          <ac:spMkLst>
            <pc:docMk/>
            <pc:sldMk cId="0" sldId="261"/>
            <ac:spMk id="8" creationId="{7E1612B4-AD89-404E-AE2A-48CCF1FE0538}"/>
          </ac:spMkLst>
        </pc:spChg>
        <pc:spChg chg="add del">
          <ac:chgData name="Pam Crowder" userId="e5d83a44-6866-4944-b891-c9f3623e9f84" providerId="ADAL" clId="{9F2BA055-C67D-4D39-B258-0EF7DF264729}" dt="2025-03-11T21:41:32.305" v="179" actId="26606"/>
          <ac:spMkLst>
            <pc:docMk/>
            <pc:sldMk cId="0" sldId="261"/>
            <ac:spMk id="9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2:11:46.801" v="365" actId="26606"/>
          <ac:spMkLst>
            <pc:docMk/>
            <pc:sldMk cId="0" sldId="261"/>
            <ac:spMk id="10" creationId="{6A55F051-97DE-49FF-BB21-0EDA63C246F1}"/>
          </ac:spMkLst>
        </pc:spChg>
        <pc:spChg chg="add del">
          <ac:chgData name="Pam Crowder" userId="e5d83a44-6866-4944-b891-c9f3623e9f84" providerId="ADAL" clId="{9F2BA055-C67D-4D39-B258-0EF7DF264729}" dt="2025-03-11T21:45:50.109" v="210"/>
          <ac:spMkLst>
            <pc:docMk/>
            <pc:sldMk cId="0" sldId="261"/>
            <ac:spMk id="11" creationId="{241D049E-2C7B-4131-B81E-E5B643BD61EE}"/>
          </ac:spMkLst>
        </pc:spChg>
        <pc:spChg chg="add del">
          <ac:chgData name="Pam Crowder" userId="e5d83a44-6866-4944-b891-c9f3623e9f84" providerId="ADAL" clId="{9F2BA055-C67D-4D39-B258-0EF7DF264729}" dt="2025-03-11T21:45:50.109" v="210"/>
          <ac:spMkLst>
            <pc:docMk/>
            <pc:sldMk cId="0" sldId="261"/>
            <ac:spMk id="12" creationId="{91635463-D121-4B16-AB61-D492DD3F02AA}"/>
          </ac:spMkLst>
        </pc:spChg>
        <pc:picChg chg="mod">
          <ac:chgData name="Pam Crowder" userId="e5d83a44-6866-4944-b891-c9f3623e9f84" providerId="ADAL" clId="{9F2BA055-C67D-4D39-B258-0EF7DF264729}" dt="2025-03-12T16:15:06.196" v="1370" actId="14100"/>
          <ac:picMkLst>
            <pc:docMk/>
            <pc:sldMk cId="0" sldId="261"/>
            <ac:picMk id="2" creationId="{00000000-0000-0000-0000-000000000000}"/>
          </ac:picMkLst>
        </pc:picChg>
      </pc:sldChg>
      <pc:sldChg chg="addSp delSp modSp mod setBg setFolMasterObjs modNotes">
        <pc:chgData name="Pam Crowder" userId="e5d83a44-6866-4944-b891-c9f3623e9f84" providerId="ADAL" clId="{9F2BA055-C67D-4D39-B258-0EF7DF264729}" dt="2025-03-12T17:05:21.036" v="1741"/>
        <pc:sldMkLst>
          <pc:docMk/>
          <pc:sldMk cId="0" sldId="262"/>
        </pc:sldMkLst>
        <pc:spChg chg="add mod">
          <ac:chgData name="Pam Crowder" userId="e5d83a44-6866-4944-b891-c9f3623e9f84" providerId="ADAL" clId="{9F2BA055-C67D-4D39-B258-0EF7DF264729}" dt="2025-03-12T16:20:55.352" v="1519" actId="1076"/>
          <ac:spMkLst>
            <pc:docMk/>
            <pc:sldMk cId="0" sldId="262"/>
            <ac:spMk id="3" creationId="{C30137F4-7C19-1023-D5E6-600198CE4E86}"/>
          </ac:spMkLst>
        </pc:spChg>
        <pc:spChg chg="add del">
          <ac:chgData name="Pam Crowder" userId="e5d83a44-6866-4944-b891-c9f3623e9f84" providerId="ADAL" clId="{9F2BA055-C67D-4D39-B258-0EF7DF264729}" dt="2025-03-11T22:06:18.856" v="334" actId="26606"/>
          <ac:spMkLst>
            <pc:docMk/>
            <pc:sldMk cId="0" sldId="262"/>
            <ac:spMk id="7" creationId="{7E1C44A2-4B37-4B14-B90B-368A88D05E69}"/>
          </ac:spMkLst>
        </pc:spChg>
        <pc:spChg chg="add del">
          <ac:chgData name="Pam Crowder" userId="e5d83a44-6866-4944-b891-c9f3623e9f84" providerId="ADAL" clId="{9F2BA055-C67D-4D39-B258-0EF7DF264729}" dt="2025-03-11T22:11:19.228" v="360" actId="26606"/>
          <ac:spMkLst>
            <pc:docMk/>
            <pc:sldMk cId="0" sldId="262"/>
            <ac:spMk id="12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11:19.228" v="360" actId="26606"/>
          <ac:spMkLst>
            <pc:docMk/>
            <pc:sldMk cId="0" sldId="262"/>
            <ac:spMk id="14" creationId="{8628DE88-9989-4D6E-84A4-51A8EBD456E9}"/>
          </ac:spMkLst>
        </pc:spChg>
        <pc:picChg chg="mod">
          <ac:chgData name="Pam Crowder" userId="e5d83a44-6866-4944-b891-c9f3623e9f84" providerId="ADAL" clId="{9F2BA055-C67D-4D39-B258-0EF7DF264729}" dt="2025-03-12T16:20:27.579" v="1518" actId="14100"/>
          <ac:picMkLst>
            <pc:docMk/>
            <pc:sldMk cId="0" sldId="262"/>
            <ac:picMk id="2" creationId="{00000000-0000-0000-0000-000000000000}"/>
          </ac:picMkLst>
        </pc:picChg>
      </pc:sldChg>
      <pc:sldChg chg="addSp delSp modSp del mod setBg modNotes">
        <pc:chgData name="Pam Crowder" userId="e5d83a44-6866-4944-b891-c9f3623e9f84" providerId="ADAL" clId="{9F2BA055-C67D-4D39-B258-0EF7DF264729}" dt="2025-03-12T16:18:06.107" v="1373" actId="2696"/>
        <pc:sldMkLst>
          <pc:docMk/>
          <pc:sldMk cId="0" sldId="263"/>
        </pc:sldMkLst>
        <pc:spChg chg="add del">
          <ac:chgData name="Pam Crowder" userId="e5d83a44-6866-4944-b891-c9f3623e9f84" providerId="ADAL" clId="{9F2BA055-C67D-4D39-B258-0EF7DF264729}" dt="2025-03-11T21:43:04.395" v="188" actId="26606"/>
          <ac:spMkLst>
            <pc:docMk/>
            <pc:sldMk cId="0" sldId="263"/>
            <ac:spMk id="7" creationId="{241D049E-2C7B-4131-B81E-E5B643BD61EE}"/>
          </ac:spMkLst>
        </pc:spChg>
        <pc:spChg chg="add del">
          <ac:chgData name="Pam Crowder" userId="e5d83a44-6866-4944-b891-c9f3623e9f84" providerId="ADAL" clId="{9F2BA055-C67D-4D39-B258-0EF7DF264729}" dt="2025-03-11T21:43:04.395" v="188" actId="26606"/>
          <ac:spMkLst>
            <pc:docMk/>
            <pc:sldMk cId="0" sldId="263"/>
            <ac:spMk id="9" creationId="{91635463-D121-4B16-AB61-D492DD3F02AA}"/>
          </ac:spMkLst>
        </pc:spChg>
        <pc:picChg chg="mod">
          <ac:chgData name="Pam Crowder" userId="e5d83a44-6866-4944-b891-c9f3623e9f84" providerId="ADAL" clId="{9F2BA055-C67D-4D39-B258-0EF7DF264729}" dt="2025-03-11T22:07:33.838" v="343" actId="1076"/>
          <ac:picMkLst>
            <pc:docMk/>
            <pc:sldMk cId="0" sldId="263"/>
            <ac:picMk id="2" creationId="{00000000-0000-0000-0000-000000000000}"/>
          </ac:picMkLst>
        </pc:picChg>
      </pc:sldChg>
      <pc:sldChg chg="addSp modSp mod setBg modNotes">
        <pc:chgData name="Pam Crowder" userId="e5d83a44-6866-4944-b891-c9f3623e9f84" providerId="ADAL" clId="{9F2BA055-C67D-4D39-B258-0EF7DF264729}" dt="2025-03-12T17:27:56.905" v="2447" actId="1076"/>
        <pc:sldMkLst>
          <pc:docMk/>
          <pc:sldMk cId="0" sldId="264"/>
        </pc:sldMkLst>
        <pc:spChg chg="add mod">
          <ac:chgData name="Pam Crowder" userId="e5d83a44-6866-4944-b891-c9f3623e9f84" providerId="ADAL" clId="{9F2BA055-C67D-4D39-B258-0EF7DF264729}" dt="2025-03-12T17:27:56.905" v="2447" actId="1076"/>
          <ac:spMkLst>
            <pc:docMk/>
            <pc:sldMk cId="0" sldId="264"/>
            <ac:spMk id="3" creationId="{232FE74B-AD38-FFAE-A28B-1A2A4E1E5E5B}"/>
          </ac:spMkLst>
        </pc:spChg>
        <pc:picChg chg="mod">
          <ac:chgData name="Pam Crowder" userId="e5d83a44-6866-4944-b891-c9f3623e9f84" providerId="ADAL" clId="{9F2BA055-C67D-4D39-B258-0EF7DF264729}" dt="2025-03-12T17:27:49.898" v="2446" actId="1076"/>
          <ac:picMkLst>
            <pc:docMk/>
            <pc:sldMk cId="0" sldId="264"/>
            <ac:picMk id="2" creationId="{00000000-0000-0000-0000-000000000000}"/>
          </ac:picMkLst>
        </pc:picChg>
      </pc:sldChg>
      <pc:sldChg chg="addSp delSp modSp del mod setBg setFolMasterObjs modNotes">
        <pc:chgData name="Pam Crowder" userId="e5d83a44-6866-4944-b891-c9f3623e9f84" providerId="ADAL" clId="{9F2BA055-C67D-4D39-B258-0EF7DF264729}" dt="2025-03-12T17:02:17.208" v="1722" actId="2696"/>
        <pc:sldMkLst>
          <pc:docMk/>
          <pc:sldMk cId="0" sldId="265"/>
        </pc:sldMkLst>
        <pc:spChg chg="add del">
          <ac:chgData name="Pam Crowder" userId="e5d83a44-6866-4944-b891-c9f3623e9f84" providerId="ADAL" clId="{9F2BA055-C67D-4D39-B258-0EF7DF264729}" dt="2025-03-11T22:03:11.062" v="301" actId="26606"/>
          <ac:spMkLst>
            <pc:docMk/>
            <pc:sldMk cId="0" sldId="265"/>
            <ac:spMk id="7" creationId="{7E1C44A2-4B37-4B14-B90B-368A88D05E69}"/>
          </ac:spMkLst>
        </pc:spChg>
        <pc:spChg chg="add del">
          <ac:chgData name="Pam Crowder" userId="e5d83a44-6866-4944-b891-c9f3623e9f84" providerId="ADAL" clId="{9F2BA055-C67D-4D39-B258-0EF7DF264729}" dt="2025-03-11T22:11:03.579" v="359" actId="26606"/>
          <ac:spMkLst>
            <pc:docMk/>
            <pc:sldMk cId="0" sldId="265"/>
            <ac:spMk id="12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11:03.579" v="359" actId="26606"/>
          <ac:spMkLst>
            <pc:docMk/>
            <pc:sldMk cId="0" sldId="265"/>
            <ac:spMk id="14" creationId="{8628DE88-9989-4D6E-84A4-51A8EBD456E9}"/>
          </ac:spMkLst>
        </pc:spChg>
        <pc:picChg chg="mod">
          <ac:chgData name="Pam Crowder" userId="e5d83a44-6866-4944-b891-c9f3623e9f84" providerId="ADAL" clId="{9F2BA055-C67D-4D39-B258-0EF7DF264729}" dt="2025-03-11T22:11:03.579" v="359" actId="26606"/>
          <ac:picMkLst>
            <pc:docMk/>
            <pc:sldMk cId="0" sldId="265"/>
            <ac:picMk id="2" creationId="{00000000-0000-0000-0000-000000000000}"/>
          </ac:picMkLst>
        </pc:picChg>
      </pc:sldChg>
      <pc:sldChg chg="addSp delSp modSp mod setBg setFolMasterObjs delDesignElem modNotes">
        <pc:chgData name="Pam Crowder" userId="e5d83a44-6866-4944-b891-c9f3623e9f84" providerId="ADAL" clId="{9F2BA055-C67D-4D39-B258-0EF7DF264729}" dt="2025-03-12T17:08:21.316" v="1842"/>
        <pc:sldMkLst>
          <pc:docMk/>
          <pc:sldMk cId="0" sldId="266"/>
        </pc:sldMkLst>
        <pc:spChg chg="add del mod">
          <ac:chgData name="Pam Crowder" userId="e5d83a44-6866-4944-b891-c9f3623e9f84" providerId="ADAL" clId="{9F2BA055-C67D-4D39-B258-0EF7DF264729}" dt="2025-03-12T17:03:15.161" v="1729"/>
          <ac:spMkLst>
            <pc:docMk/>
            <pc:sldMk cId="0" sldId="266"/>
            <ac:spMk id="3" creationId="{17126FA6-6AAE-68E3-FB59-6AA696A8B8F9}"/>
          </ac:spMkLst>
        </pc:spChg>
        <pc:spChg chg="add del mod">
          <ac:chgData name="Pam Crowder" userId="e5d83a44-6866-4944-b891-c9f3623e9f84" providerId="ADAL" clId="{9F2BA055-C67D-4D39-B258-0EF7DF264729}" dt="2025-03-12T17:08:21.315" v="1840"/>
          <ac:spMkLst>
            <pc:docMk/>
            <pc:sldMk cId="0" sldId="266"/>
            <ac:spMk id="4" creationId="{C77A7728-9D5E-2B28-EA7F-9AD824E339F1}"/>
          </ac:spMkLst>
        </pc:spChg>
        <pc:spChg chg="add del">
          <ac:chgData name="Pam Crowder" userId="e5d83a44-6866-4944-b891-c9f3623e9f84" providerId="ADAL" clId="{9F2BA055-C67D-4D39-B258-0EF7DF264729}" dt="2025-03-11T22:08:29.998" v="346" actId="26606"/>
          <ac:spMkLst>
            <pc:docMk/>
            <pc:sldMk cId="0" sldId="266"/>
            <ac:spMk id="4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23:11.886" v="547" actId="26606"/>
          <ac:spMkLst>
            <pc:docMk/>
            <pc:sldMk cId="0" sldId="266"/>
            <ac:spMk id="5" creationId="{EBB724F1-DC90-45FC-9E90-E1A33393D2EE}"/>
          </ac:spMkLst>
        </pc:spChg>
        <pc:spChg chg="add del mod">
          <ac:chgData name="Pam Crowder" userId="e5d83a44-6866-4944-b891-c9f3623e9f84" providerId="ADAL" clId="{9F2BA055-C67D-4D39-B258-0EF7DF264729}" dt="2025-03-12T17:08:21.316" v="1842"/>
          <ac:spMkLst>
            <pc:docMk/>
            <pc:sldMk cId="0" sldId="266"/>
            <ac:spMk id="5" creationId="{F68BBF6F-14E8-3415-B9EF-07A1ED4E58B8}"/>
          </ac:spMkLst>
        </pc:spChg>
        <pc:spChg chg="add mod">
          <ac:chgData name="Pam Crowder" userId="e5d83a44-6866-4944-b891-c9f3623e9f84" providerId="ADAL" clId="{9F2BA055-C67D-4D39-B258-0EF7DF264729}" dt="2025-03-12T17:08:12.811" v="1838" actId="122"/>
          <ac:spMkLst>
            <pc:docMk/>
            <pc:sldMk cId="0" sldId="266"/>
            <ac:spMk id="6" creationId="{2D297B89-884E-D3ED-068E-310B381DC820}"/>
          </ac:spMkLst>
        </pc:spChg>
        <pc:spChg chg="add del">
          <ac:chgData name="Pam Crowder" userId="e5d83a44-6866-4944-b891-c9f3623e9f84" providerId="ADAL" clId="{9F2BA055-C67D-4D39-B258-0EF7DF264729}" dt="2025-03-11T22:23:11.886" v="547" actId="26606"/>
          <ac:spMkLst>
            <pc:docMk/>
            <pc:sldMk cId="0" sldId="266"/>
            <ac:spMk id="6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1:45:50.109" v="210"/>
          <ac:spMkLst>
            <pc:docMk/>
            <pc:sldMk cId="0" sldId="266"/>
            <ac:spMk id="7" creationId="{7E1C44A2-4B37-4B14-B90B-368A88D05E69}"/>
          </ac:spMkLst>
        </pc:spChg>
        <pc:spChg chg="add del">
          <ac:chgData name="Pam Crowder" userId="e5d83a44-6866-4944-b891-c9f3623e9f84" providerId="ADAL" clId="{9F2BA055-C67D-4D39-B258-0EF7DF264729}" dt="2025-03-12T17:03:45.484" v="1730" actId="26606"/>
          <ac:spMkLst>
            <pc:docMk/>
            <pc:sldMk cId="0" sldId="266"/>
            <ac:spMk id="8" creationId="{7E1C44A2-4B37-4B14-B90B-368A88D05E69}"/>
          </ac:spMkLst>
        </pc:spChg>
        <pc:spChg chg="add del">
          <ac:chgData name="Pam Crowder" userId="e5d83a44-6866-4944-b891-c9f3623e9f84" providerId="ADAL" clId="{9F2BA055-C67D-4D39-B258-0EF7DF264729}" dt="2025-03-11T22:08:29.998" v="346" actId="26606"/>
          <ac:spMkLst>
            <pc:docMk/>
            <pc:sldMk cId="0" sldId="266"/>
            <ac:spMk id="9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2:08:38.670" v="348" actId="26606"/>
          <ac:spMkLst>
            <pc:docMk/>
            <pc:sldMk cId="0" sldId="266"/>
            <ac:spMk id="11" creationId="{241D049E-2C7B-4131-B81E-E5B643BD61EE}"/>
          </ac:spMkLst>
        </pc:spChg>
        <pc:spChg chg="add del">
          <ac:chgData name="Pam Crowder" userId="e5d83a44-6866-4944-b891-c9f3623e9f84" providerId="ADAL" clId="{9F2BA055-C67D-4D39-B258-0EF7DF264729}" dt="2025-03-11T22:08:38.670" v="348" actId="26606"/>
          <ac:spMkLst>
            <pc:docMk/>
            <pc:sldMk cId="0" sldId="266"/>
            <ac:spMk id="12" creationId="{91635463-D121-4B16-AB61-D492DD3F02AA}"/>
          </ac:spMkLst>
        </pc:spChg>
        <pc:spChg chg="add">
          <ac:chgData name="Pam Crowder" userId="e5d83a44-6866-4944-b891-c9f3623e9f84" providerId="ADAL" clId="{9F2BA055-C67D-4D39-B258-0EF7DF264729}" dt="2025-03-12T17:03:45.484" v="1730" actId="26606"/>
          <ac:spMkLst>
            <pc:docMk/>
            <pc:sldMk cId="0" sldId="266"/>
            <ac:spMk id="13" creationId="{EBB724F1-DC90-45FC-9E90-E1A33393D2EE}"/>
          </ac:spMkLst>
        </pc:spChg>
        <pc:spChg chg="add">
          <ac:chgData name="Pam Crowder" userId="e5d83a44-6866-4944-b891-c9f3623e9f84" providerId="ADAL" clId="{9F2BA055-C67D-4D39-B258-0EF7DF264729}" dt="2025-03-12T17:03:45.484" v="1730" actId="26606"/>
          <ac:spMkLst>
            <pc:docMk/>
            <pc:sldMk cId="0" sldId="266"/>
            <ac:spMk id="15" creationId="{8628DE88-9989-4D6E-84A4-51A8EBD456E9}"/>
          </ac:spMkLst>
        </pc:spChg>
        <pc:picChg chg="mod">
          <ac:chgData name="Pam Crowder" userId="e5d83a44-6866-4944-b891-c9f3623e9f84" providerId="ADAL" clId="{9F2BA055-C67D-4D39-B258-0EF7DF264729}" dt="2025-03-12T17:07:00.528" v="1754" actId="1076"/>
          <ac:picMkLst>
            <pc:docMk/>
            <pc:sldMk cId="0" sldId="266"/>
            <ac:picMk id="2" creationId="{00000000-0000-0000-0000-000000000000}"/>
          </ac:picMkLst>
        </pc:picChg>
      </pc:sldChg>
      <pc:sldChg chg="addSp delSp modSp mod setBg setFolMasterObjs modNotes">
        <pc:chgData name="Pam Crowder" userId="e5d83a44-6866-4944-b891-c9f3623e9f84" providerId="ADAL" clId="{9F2BA055-C67D-4D39-B258-0EF7DF264729}" dt="2025-03-12T17:12:24.325" v="2007" actId="1076"/>
        <pc:sldMkLst>
          <pc:docMk/>
          <pc:sldMk cId="0" sldId="267"/>
        </pc:sldMkLst>
        <pc:spChg chg="add mod">
          <ac:chgData name="Pam Crowder" userId="e5d83a44-6866-4944-b891-c9f3623e9f84" providerId="ADAL" clId="{9F2BA055-C67D-4D39-B258-0EF7DF264729}" dt="2025-03-12T17:11:59.551" v="2005" actId="20577"/>
          <ac:spMkLst>
            <pc:docMk/>
            <pc:sldMk cId="0" sldId="267"/>
            <ac:spMk id="3" creationId="{17B2753A-4137-C186-61C7-40DA68E9CE5A}"/>
          </ac:spMkLst>
        </pc:spChg>
        <pc:spChg chg="add del">
          <ac:chgData name="Pam Crowder" userId="e5d83a44-6866-4944-b891-c9f3623e9f84" providerId="ADAL" clId="{9F2BA055-C67D-4D39-B258-0EF7DF264729}" dt="2025-03-11T22:10:51.090" v="358" actId="26606"/>
          <ac:spMkLst>
            <pc:docMk/>
            <pc:sldMk cId="0" sldId="267"/>
            <ac:spMk id="7" creationId="{7E1C44A2-4B37-4B14-B90B-368A88D05E69}"/>
          </ac:spMkLst>
        </pc:spChg>
        <pc:picChg chg="mod">
          <ac:chgData name="Pam Crowder" userId="e5d83a44-6866-4944-b891-c9f3623e9f84" providerId="ADAL" clId="{9F2BA055-C67D-4D39-B258-0EF7DF264729}" dt="2025-03-12T17:12:24.325" v="2007" actId="1076"/>
          <ac:picMkLst>
            <pc:docMk/>
            <pc:sldMk cId="0" sldId="267"/>
            <ac:picMk id="2" creationId="{00000000-0000-0000-0000-000000000000}"/>
          </ac:picMkLst>
        </pc:picChg>
      </pc:sldChg>
      <pc:sldChg chg="addSp modSp mod setBg modNotes">
        <pc:chgData name="Pam Crowder" userId="e5d83a44-6866-4944-b891-c9f3623e9f84" providerId="ADAL" clId="{9F2BA055-C67D-4D39-B258-0EF7DF264729}" dt="2025-03-12T17:28:28.390" v="2461" actId="20577"/>
        <pc:sldMkLst>
          <pc:docMk/>
          <pc:sldMk cId="0" sldId="268"/>
        </pc:sldMkLst>
        <pc:spChg chg="add mod">
          <ac:chgData name="Pam Crowder" userId="e5d83a44-6866-4944-b891-c9f3623e9f84" providerId="ADAL" clId="{9F2BA055-C67D-4D39-B258-0EF7DF264729}" dt="2025-03-12T17:28:28.390" v="2461" actId="20577"/>
          <ac:spMkLst>
            <pc:docMk/>
            <pc:sldMk cId="0" sldId="268"/>
            <ac:spMk id="3" creationId="{AF6375A4-B6BC-89F5-90FE-1C9ED34E77CF}"/>
          </ac:spMkLst>
        </pc:spChg>
        <pc:picChg chg="mod">
          <ac:chgData name="Pam Crowder" userId="e5d83a44-6866-4944-b891-c9f3623e9f84" providerId="ADAL" clId="{9F2BA055-C67D-4D39-B258-0EF7DF264729}" dt="2025-03-12T17:17:19.546" v="2213" actId="1076"/>
          <ac:picMkLst>
            <pc:docMk/>
            <pc:sldMk cId="0" sldId="268"/>
            <ac:picMk id="2" creationId="{00000000-0000-0000-0000-000000000000}"/>
          </ac:picMkLst>
        </pc:picChg>
      </pc:sldChg>
      <pc:sldChg chg="addSp modSp mod setBg modNotes">
        <pc:chgData name="Pam Crowder" userId="e5d83a44-6866-4944-b891-c9f3623e9f84" providerId="ADAL" clId="{9F2BA055-C67D-4D39-B258-0EF7DF264729}" dt="2025-03-12T17:20:14.524" v="2302" actId="1076"/>
        <pc:sldMkLst>
          <pc:docMk/>
          <pc:sldMk cId="0" sldId="269"/>
        </pc:sldMkLst>
        <pc:spChg chg="add mod">
          <ac:chgData name="Pam Crowder" userId="e5d83a44-6866-4944-b891-c9f3623e9f84" providerId="ADAL" clId="{9F2BA055-C67D-4D39-B258-0EF7DF264729}" dt="2025-03-12T17:20:14.524" v="2302" actId="1076"/>
          <ac:spMkLst>
            <pc:docMk/>
            <pc:sldMk cId="0" sldId="269"/>
            <ac:spMk id="3" creationId="{A7F45905-FD6F-A4F4-7823-62D5F54D7357}"/>
          </ac:spMkLst>
        </pc:spChg>
        <pc:picChg chg="mod">
          <ac:chgData name="Pam Crowder" userId="e5d83a44-6866-4944-b891-c9f3623e9f84" providerId="ADAL" clId="{9F2BA055-C67D-4D39-B258-0EF7DF264729}" dt="2025-03-12T17:19:58.093" v="2301" actId="14100"/>
          <ac:picMkLst>
            <pc:docMk/>
            <pc:sldMk cId="0" sldId="269"/>
            <ac:picMk id="2" creationId="{00000000-0000-0000-0000-000000000000}"/>
          </ac:picMkLst>
        </pc:picChg>
      </pc:sldChg>
      <pc:sldChg chg="addSp modSp mod setBg modNotes">
        <pc:chgData name="Pam Crowder" userId="e5d83a44-6866-4944-b891-c9f3623e9f84" providerId="ADAL" clId="{9F2BA055-C67D-4D39-B258-0EF7DF264729}" dt="2025-03-12T17:31:12.436" v="2523" actId="1076"/>
        <pc:sldMkLst>
          <pc:docMk/>
          <pc:sldMk cId="0" sldId="270"/>
        </pc:sldMkLst>
        <pc:spChg chg="add mod">
          <ac:chgData name="Pam Crowder" userId="e5d83a44-6866-4944-b891-c9f3623e9f84" providerId="ADAL" clId="{9F2BA055-C67D-4D39-B258-0EF7DF264729}" dt="2025-03-12T17:30:58.437" v="2522" actId="1076"/>
          <ac:spMkLst>
            <pc:docMk/>
            <pc:sldMk cId="0" sldId="270"/>
            <ac:spMk id="3" creationId="{765383CC-7FC4-A3FF-BDBD-D81181138E03}"/>
          </ac:spMkLst>
        </pc:spChg>
        <pc:picChg chg="mod">
          <ac:chgData name="Pam Crowder" userId="e5d83a44-6866-4944-b891-c9f3623e9f84" providerId="ADAL" clId="{9F2BA055-C67D-4D39-B258-0EF7DF264729}" dt="2025-03-12T17:31:12.436" v="2523" actId="1076"/>
          <ac:picMkLst>
            <pc:docMk/>
            <pc:sldMk cId="0" sldId="270"/>
            <ac:picMk id="2" creationId="{00000000-0000-0000-0000-000000000000}"/>
          </ac:picMkLst>
        </pc:picChg>
      </pc:sldChg>
      <pc:sldChg chg="addSp delSp modSp add del mod setBg delDesignElem">
        <pc:chgData name="Pam Crowder" userId="e5d83a44-6866-4944-b891-c9f3623e9f84" providerId="ADAL" clId="{9F2BA055-C67D-4D39-B258-0EF7DF264729}" dt="2025-03-11T22:21:18.961" v="539" actId="2696"/>
        <pc:sldMkLst>
          <pc:docMk/>
          <pc:sldMk cId="1832868359" sldId="272"/>
        </pc:sldMkLst>
        <pc:spChg chg="mod">
          <ac:chgData name="Pam Crowder" userId="e5d83a44-6866-4944-b891-c9f3623e9f84" providerId="ADAL" clId="{9F2BA055-C67D-4D39-B258-0EF7DF264729}" dt="2025-03-11T22:21:04.840" v="538" actId="1076"/>
          <ac:spMkLst>
            <pc:docMk/>
            <pc:sldMk cId="1832868359" sldId="272"/>
            <ac:spMk id="3" creationId="{F67F2CF9-5E0D-48D4-55C5-947DB94A2F26}"/>
          </ac:spMkLst>
        </pc:spChg>
        <pc:spChg chg="add del">
          <ac:chgData name="Pam Crowder" userId="e5d83a44-6866-4944-b891-c9f3623e9f84" providerId="ADAL" clId="{9F2BA055-C67D-4D39-B258-0EF7DF264729}" dt="2025-03-11T22:20:42.284" v="536"/>
          <ac:spMkLst>
            <pc:docMk/>
            <pc:sldMk cId="1832868359" sldId="272"/>
            <ac:spMk id="10" creationId="{907EF6B7-1338-4443-8C46-6A318D952DFD}"/>
          </ac:spMkLst>
        </pc:spChg>
        <pc:spChg chg="add del">
          <ac:chgData name="Pam Crowder" userId="e5d83a44-6866-4944-b891-c9f3623e9f84" providerId="ADAL" clId="{9F2BA055-C67D-4D39-B258-0EF7DF264729}" dt="2025-03-11T22:20:42.284" v="536"/>
          <ac:spMkLst>
            <pc:docMk/>
            <pc:sldMk cId="1832868359" sldId="272"/>
            <ac:spMk id="12" creationId="{DAAE4CDD-124C-4DCF-9584-B6033B545DD5}"/>
          </ac:spMkLst>
        </pc:spChg>
        <pc:spChg chg="add del">
          <ac:chgData name="Pam Crowder" userId="e5d83a44-6866-4944-b891-c9f3623e9f84" providerId="ADAL" clId="{9F2BA055-C67D-4D39-B258-0EF7DF264729}" dt="2025-03-11T22:20:42.284" v="536"/>
          <ac:spMkLst>
            <pc:docMk/>
            <pc:sldMk cId="1832868359" sldId="272"/>
            <ac:spMk id="14" creationId="{081E4A58-353D-44AE-B2FC-2A74E2E400F7}"/>
          </ac:spMkLst>
        </pc:spChg>
        <pc:picChg chg="mod">
          <ac:chgData name="Pam Crowder" userId="e5d83a44-6866-4944-b891-c9f3623e9f84" providerId="ADAL" clId="{9F2BA055-C67D-4D39-B258-0EF7DF264729}" dt="2025-03-11T22:20:48.570" v="537" actId="1076"/>
          <ac:picMkLst>
            <pc:docMk/>
            <pc:sldMk cId="1832868359" sldId="272"/>
            <ac:picMk id="4" creationId="{48282782-FE11-C5E3-44A1-830DC449AD62}"/>
          </ac:picMkLst>
        </pc:picChg>
      </pc:sldChg>
      <pc:sldChg chg="modSp setBg modNotes">
        <pc:chgData name="Pam Crowder" userId="e5d83a44-6866-4944-b891-c9f3623e9f84" providerId="ADAL" clId="{9F2BA055-C67D-4D39-B258-0EF7DF264729}" dt="2025-03-12T17:22:36.237" v="2421"/>
        <pc:sldMkLst>
          <pc:docMk/>
          <pc:sldMk cId="0" sldId="275"/>
        </pc:sldMkLst>
        <pc:picChg chg="mod">
          <ac:chgData name="Pam Crowder" userId="e5d83a44-6866-4944-b891-c9f3623e9f84" providerId="ADAL" clId="{9F2BA055-C67D-4D39-B258-0EF7DF264729}" dt="2025-03-11T21:39:04.291" v="170"/>
          <ac:picMkLst>
            <pc:docMk/>
            <pc:sldMk cId="0" sldId="275"/>
            <ac:picMk id="2" creationId="{00000000-0000-0000-0000-000000000000}"/>
          </ac:picMkLst>
        </pc:picChg>
      </pc:sldChg>
      <pc:sldChg chg="addSp delSp modSp mod">
        <pc:chgData name="Pam Crowder" userId="e5d83a44-6866-4944-b891-c9f3623e9f84" providerId="ADAL" clId="{9F2BA055-C67D-4D39-B258-0EF7DF264729}" dt="2025-03-12T17:51:06.828" v="2534" actId="14100"/>
        <pc:sldMkLst>
          <pc:docMk/>
          <pc:sldMk cId="2589848738" sldId="276"/>
        </pc:sldMkLst>
        <pc:spChg chg="add del mod">
          <ac:chgData name="Pam Crowder" userId="e5d83a44-6866-4944-b891-c9f3623e9f84" providerId="ADAL" clId="{9F2BA055-C67D-4D39-B258-0EF7DF264729}" dt="2025-03-11T21:27:22.279" v="4" actId="478"/>
          <ac:spMkLst>
            <pc:docMk/>
            <pc:sldMk cId="2589848738" sldId="276"/>
            <ac:spMk id="3" creationId="{80A47D37-FA2C-7F08-7605-4F8EC1F1CDB5}"/>
          </ac:spMkLst>
        </pc:spChg>
        <pc:spChg chg="add del mod">
          <ac:chgData name="Pam Crowder" userId="e5d83a44-6866-4944-b891-c9f3623e9f84" providerId="ADAL" clId="{9F2BA055-C67D-4D39-B258-0EF7DF264729}" dt="2025-03-11T21:28:10.326" v="9"/>
          <ac:spMkLst>
            <pc:docMk/>
            <pc:sldMk cId="2589848738" sldId="276"/>
            <ac:spMk id="4" creationId="{BCB85B57-1CE6-77F6-105B-5EC444B91258}"/>
          </ac:spMkLst>
        </pc:spChg>
        <pc:spChg chg="add mod">
          <ac:chgData name="Pam Crowder" userId="e5d83a44-6866-4944-b891-c9f3623e9f84" providerId="ADAL" clId="{9F2BA055-C67D-4D39-B258-0EF7DF264729}" dt="2025-03-12T17:50:55.872" v="2532" actId="255"/>
          <ac:spMkLst>
            <pc:docMk/>
            <pc:sldMk cId="2589848738" sldId="276"/>
            <ac:spMk id="5" creationId="{48755DA4-3BE6-19EF-7A25-A61ADEC9A378}"/>
          </ac:spMkLst>
        </pc:spChg>
        <pc:picChg chg="add mod">
          <ac:chgData name="Pam Crowder" userId="e5d83a44-6866-4944-b891-c9f3623e9f84" providerId="ADAL" clId="{9F2BA055-C67D-4D39-B258-0EF7DF264729}" dt="2025-03-12T17:51:06.828" v="2534" actId="14100"/>
          <ac:picMkLst>
            <pc:docMk/>
            <pc:sldMk cId="2589848738" sldId="276"/>
            <ac:picMk id="1026" creationId="{2ACAE184-E344-EE56-34CD-A87A4F42E8EE}"/>
          </ac:picMkLst>
        </pc:picChg>
        <pc:cxnChg chg="add mod">
          <ac:chgData name="Pam Crowder" userId="e5d83a44-6866-4944-b891-c9f3623e9f84" providerId="ADAL" clId="{9F2BA055-C67D-4D39-B258-0EF7DF264729}" dt="2025-03-12T17:32:51.256" v="2525" actId="14100"/>
          <ac:cxnSpMkLst>
            <pc:docMk/>
            <pc:sldMk cId="2589848738" sldId="276"/>
            <ac:cxnSpMk id="6" creationId="{8C56C910-4560-64AB-6F13-4CD949E88BAD}"/>
          </ac:cxnSpMkLst>
        </pc:cxnChg>
      </pc:sldChg>
      <pc:sldChg chg="addSp delSp modSp new mod setBg">
        <pc:chgData name="Pam Crowder" userId="e5d83a44-6866-4944-b891-c9f3623e9f84" providerId="ADAL" clId="{9F2BA055-C67D-4D39-B258-0EF7DF264729}" dt="2025-03-12T17:25:11.400" v="2432" actId="14100"/>
        <pc:sldMkLst>
          <pc:docMk/>
          <pc:sldMk cId="1547773962" sldId="277"/>
        </pc:sldMkLst>
        <pc:spChg chg="add mod">
          <ac:chgData name="Pam Crowder" userId="e5d83a44-6866-4944-b891-c9f3623e9f84" providerId="ADAL" clId="{9F2BA055-C67D-4D39-B258-0EF7DF264729}" dt="2025-03-11T22:17:21.689" v="522" actId="1076"/>
          <ac:spMkLst>
            <pc:docMk/>
            <pc:sldMk cId="1547773962" sldId="277"/>
            <ac:spMk id="3" creationId="{83F14720-E3B8-9C9A-905B-B594C21A27CC}"/>
          </ac:spMkLst>
        </pc:spChg>
        <pc:spChg chg="add del">
          <ac:chgData name="Pam Crowder" userId="e5d83a44-6866-4944-b891-c9f3623e9f84" providerId="ADAL" clId="{9F2BA055-C67D-4D39-B258-0EF7DF264729}" dt="2025-03-11T22:14:04.316" v="380" actId="26606"/>
          <ac:spMkLst>
            <pc:docMk/>
            <pc:sldMk cId="1547773962" sldId="277"/>
            <ac:spMk id="7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14:04.316" v="380" actId="26606"/>
          <ac:spMkLst>
            <pc:docMk/>
            <pc:sldMk cId="1547773962" sldId="277"/>
            <ac:spMk id="9" creationId="{8628DE88-9989-4D6E-84A4-51A8EBD456E9}"/>
          </ac:spMkLst>
        </pc:spChg>
        <pc:picChg chg="add mod">
          <ac:chgData name="Pam Crowder" userId="e5d83a44-6866-4944-b891-c9f3623e9f84" providerId="ADAL" clId="{9F2BA055-C67D-4D39-B258-0EF7DF264729}" dt="2025-03-12T17:25:11.400" v="2432" actId="14100"/>
          <ac:picMkLst>
            <pc:docMk/>
            <pc:sldMk cId="1547773962" sldId="277"/>
            <ac:picMk id="2" creationId="{89931CF1-4220-A712-CEB9-FB52C1B2F43A}"/>
          </ac:picMkLst>
        </pc:picChg>
      </pc:sldChg>
      <pc:sldChg chg="new del">
        <pc:chgData name="Pam Crowder" userId="e5d83a44-6866-4944-b891-c9f3623e9f84" providerId="ADAL" clId="{9F2BA055-C67D-4D39-B258-0EF7DF264729}" dt="2025-03-11T21:53:17.888" v="250" actId="2696"/>
        <pc:sldMkLst>
          <pc:docMk/>
          <pc:sldMk cId="218819151" sldId="278"/>
        </pc:sldMkLst>
      </pc:sldChg>
      <pc:sldChg chg="addSp delSp modSp new mod setBg setFolMasterObjs">
        <pc:chgData name="Pam Crowder" userId="e5d83a44-6866-4944-b891-c9f3623e9f84" providerId="ADAL" clId="{9F2BA055-C67D-4D39-B258-0EF7DF264729}" dt="2025-03-12T17:27:07.299" v="2441" actId="1076"/>
        <pc:sldMkLst>
          <pc:docMk/>
          <pc:sldMk cId="2719342717" sldId="278"/>
        </pc:sldMkLst>
        <pc:spChg chg="add mod">
          <ac:chgData name="Pam Crowder" userId="e5d83a44-6866-4944-b891-c9f3623e9f84" providerId="ADAL" clId="{9F2BA055-C67D-4D39-B258-0EF7DF264729}" dt="2025-03-12T17:27:07.299" v="2441" actId="1076"/>
          <ac:spMkLst>
            <pc:docMk/>
            <pc:sldMk cId="2719342717" sldId="278"/>
            <ac:spMk id="2" creationId="{66A07D40-376C-210D-94C5-52616FAB1E46}"/>
          </ac:spMkLst>
        </pc:spChg>
        <pc:spChg chg="add del">
          <ac:chgData name="Pam Crowder" userId="e5d83a44-6866-4944-b891-c9f3623e9f84" providerId="ADAL" clId="{9F2BA055-C67D-4D39-B258-0EF7DF264729}" dt="2025-03-11T21:59:18.166" v="276" actId="26606"/>
          <ac:spMkLst>
            <pc:docMk/>
            <pc:sldMk cId="2719342717" sldId="278"/>
            <ac:spMk id="4" creationId="{7E1C44A2-4B37-4B14-B90B-368A88D05E69}"/>
          </ac:spMkLst>
        </pc:spChg>
        <pc:spChg chg="add del">
          <ac:chgData name="Pam Crowder" userId="e5d83a44-6866-4944-b891-c9f3623e9f84" providerId="ADAL" clId="{9F2BA055-C67D-4D39-B258-0EF7DF264729}" dt="2025-03-11T21:55:52.543" v="254" actId="26606"/>
          <ac:spMkLst>
            <pc:docMk/>
            <pc:sldMk cId="2719342717" sldId="278"/>
            <ac:spMk id="7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05:02.321" v="326" actId="26606"/>
          <ac:spMkLst>
            <pc:docMk/>
            <pc:sldMk cId="2719342717" sldId="278"/>
            <ac:spMk id="8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1:55:52.543" v="254" actId="26606"/>
          <ac:spMkLst>
            <pc:docMk/>
            <pc:sldMk cId="2719342717" sldId="278"/>
            <ac:spMk id="9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2:05:02.321" v="326" actId="26606"/>
          <ac:spMkLst>
            <pc:docMk/>
            <pc:sldMk cId="2719342717" sldId="278"/>
            <ac:spMk id="10" creationId="{8628DE88-9989-4D6E-84A4-51A8EBD456E9}"/>
          </ac:spMkLst>
        </pc:spChg>
        <pc:spChg chg="add del">
          <ac:chgData name="Pam Crowder" userId="e5d83a44-6866-4944-b891-c9f3623e9f84" providerId="ADAL" clId="{9F2BA055-C67D-4D39-B258-0EF7DF264729}" dt="2025-03-11T22:04:37.941" v="313" actId="26606"/>
          <ac:spMkLst>
            <pc:docMk/>
            <pc:sldMk cId="2719342717" sldId="278"/>
            <ac:spMk id="15" creationId="{819D1EE6-C77B-4AB5-80C2-B2766A04E642}"/>
          </ac:spMkLst>
        </pc:spChg>
        <pc:spChg chg="add del">
          <ac:chgData name="Pam Crowder" userId="e5d83a44-6866-4944-b891-c9f3623e9f84" providerId="ADAL" clId="{9F2BA055-C67D-4D39-B258-0EF7DF264729}" dt="2025-03-11T22:04:37.941" v="313" actId="26606"/>
          <ac:spMkLst>
            <pc:docMk/>
            <pc:sldMk cId="2719342717" sldId="278"/>
            <ac:spMk id="17" creationId="{873991DB-6F50-4514-9746-B72BC8E1059E}"/>
          </ac:spMkLst>
        </pc:spChg>
        <pc:spChg chg="add del">
          <ac:chgData name="Pam Crowder" userId="e5d83a44-6866-4944-b891-c9f3623e9f84" providerId="ADAL" clId="{9F2BA055-C67D-4D39-B258-0EF7DF264729}" dt="2025-03-11T22:04:58.956" v="319" actId="26606"/>
          <ac:spMkLst>
            <pc:docMk/>
            <pc:sldMk cId="2719342717" sldId="278"/>
            <ac:spMk id="19" creationId="{EBB724F1-DC90-45FC-9E90-E1A33393D2EE}"/>
          </ac:spMkLst>
        </pc:spChg>
        <pc:spChg chg="add del">
          <ac:chgData name="Pam Crowder" userId="e5d83a44-6866-4944-b891-c9f3623e9f84" providerId="ADAL" clId="{9F2BA055-C67D-4D39-B258-0EF7DF264729}" dt="2025-03-11T22:04:58.956" v="319" actId="26606"/>
          <ac:spMkLst>
            <pc:docMk/>
            <pc:sldMk cId="2719342717" sldId="278"/>
            <ac:spMk id="20" creationId="{8628DE88-9989-4D6E-84A4-51A8EBD456E9}"/>
          </ac:spMkLst>
        </pc:spChg>
        <pc:picChg chg="add mod">
          <ac:chgData name="Pam Crowder" userId="e5d83a44-6866-4944-b891-c9f3623e9f84" providerId="ADAL" clId="{9F2BA055-C67D-4D39-B258-0EF7DF264729}" dt="2025-03-11T21:59:23.442" v="283"/>
          <ac:picMkLst>
            <pc:docMk/>
            <pc:sldMk cId="2719342717" sldId="278"/>
            <ac:picMk id="2" creationId="{8820BD04-4B67-D5B4-1CB0-55DD63DB30B5}"/>
          </ac:picMkLst>
        </pc:picChg>
        <pc:picChg chg="add mod">
          <ac:chgData name="Pam Crowder" userId="e5d83a44-6866-4944-b891-c9f3623e9f84" providerId="ADAL" clId="{9F2BA055-C67D-4D39-B258-0EF7DF264729}" dt="2025-03-12T17:26:57.413" v="2440" actId="14100"/>
          <ac:picMkLst>
            <pc:docMk/>
            <pc:sldMk cId="2719342717" sldId="278"/>
            <ac:picMk id="3" creationId="{900E0F8C-BC33-5C98-53AC-A20F93E18398}"/>
          </ac:picMkLst>
        </pc:picChg>
      </pc:sldChg>
      <pc:sldChg chg="addSp delSp modSp mod setBg">
        <pc:chgData name="Pam Crowder" userId="e5d83a44-6866-4944-b891-c9f3623e9f84" providerId="ADAL" clId="{9F2BA055-C67D-4D39-B258-0EF7DF264729}" dt="2025-03-12T17:05:21.036" v="1741"/>
        <pc:sldMkLst>
          <pc:docMk/>
          <pc:sldMk cId="616944442" sldId="279"/>
        </pc:sldMkLst>
        <pc:spChg chg="add mod">
          <ac:chgData name="Pam Crowder" userId="e5d83a44-6866-4944-b891-c9f3623e9f84" providerId="ADAL" clId="{9F2BA055-C67D-4D39-B258-0EF7DF264729}" dt="2025-03-12T15:56:09.439" v="633" actId="1076"/>
          <ac:spMkLst>
            <pc:docMk/>
            <pc:sldMk cId="616944442" sldId="279"/>
            <ac:spMk id="4" creationId="{CB5CEE31-15CE-2A34-36FE-08692F9367B1}"/>
          </ac:spMkLst>
        </pc:spChg>
        <pc:picChg chg="mod">
          <ac:chgData name="Pam Crowder" userId="e5d83a44-6866-4944-b891-c9f3623e9f84" providerId="ADAL" clId="{9F2BA055-C67D-4D39-B258-0EF7DF264729}" dt="2025-03-12T15:54:28.933" v="568" actId="14100"/>
          <ac:picMkLst>
            <pc:docMk/>
            <pc:sldMk cId="616944442" sldId="279"/>
            <ac:picMk id="2" creationId="{151B4CBE-11DA-FED4-6A07-01BAED403597}"/>
          </ac:picMkLst>
        </pc:picChg>
        <pc:picChg chg="add del mod">
          <ac:chgData name="Pam Crowder" userId="e5d83a44-6866-4944-b891-c9f3623e9f84" providerId="ADAL" clId="{9F2BA055-C67D-4D39-B258-0EF7DF264729}" dt="2025-03-12T15:53:48.118" v="564" actId="478"/>
          <ac:picMkLst>
            <pc:docMk/>
            <pc:sldMk cId="616944442" sldId="279"/>
            <ac:picMk id="3" creationId="{623430F3-1373-3A55-9E55-04CF5F185566}"/>
          </ac:picMkLst>
        </pc:picChg>
      </pc:sldChg>
      <pc:sldChg chg="addSp delSp modSp new add del mod">
        <pc:chgData name="Pam Crowder" userId="e5d83a44-6866-4944-b891-c9f3623e9f84" providerId="ADAL" clId="{9F2BA055-C67D-4D39-B258-0EF7DF264729}" dt="2025-03-11T22:21:29.227" v="542" actId="2696"/>
        <pc:sldMkLst>
          <pc:docMk/>
          <pc:sldMk cId="720502466" sldId="279"/>
        </pc:sldMkLst>
        <pc:spChg chg="add del">
          <ac:chgData name="Pam Crowder" userId="e5d83a44-6866-4944-b891-c9f3623e9f84" providerId="ADAL" clId="{9F2BA055-C67D-4D39-B258-0EF7DF264729}" dt="2025-03-11T22:20:37.490" v="534" actId="478"/>
          <ac:spMkLst>
            <pc:docMk/>
            <pc:sldMk cId="720502466" sldId="279"/>
            <ac:spMk id="3" creationId="{34EA62A6-C47C-5D4C-080E-277683B037E5}"/>
          </ac:spMkLst>
        </pc:spChg>
      </pc:sldChg>
      <pc:sldChg chg="addSp modSp new mod setBg">
        <pc:chgData name="Pam Crowder" userId="e5d83a44-6866-4944-b891-c9f3623e9f84" providerId="ADAL" clId="{9F2BA055-C67D-4D39-B258-0EF7DF264729}" dt="2025-03-12T17:05:21.036" v="1741"/>
        <pc:sldMkLst>
          <pc:docMk/>
          <pc:sldMk cId="3104059311" sldId="280"/>
        </pc:sldMkLst>
        <pc:spChg chg="add mod">
          <ac:chgData name="Pam Crowder" userId="e5d83a44-6866-4944-b891-c9f3623e9f84" providerId="ADAL" clId="{9F2BA055-C67D-4D39-B258-0EF7DF264729}" dt="2025-03-12T16:11:55.358" v="1195" actId="1076"/>
          <ac:spMkLst>
            <pc:docMk/>
            <pc:sldMk cId="3104059311" sldId="280"/>
            <ac:spMk id="3" creationId="{4126F286-1619-37EC-AA33-5306059DC6AD}"/>
          </ac:spMkLst>
        </pc:spChg>
        <pc:picChg chg="add mod">
          <ac:chgData name="Pam Crowder" userId="e5d83a44-6866-4944-b891-c9f3623e9f84" providerId="ADAL" clId="{9F2BA055-C67D-4D39-B258-0EF7DF264729}" dt="2025-03-12T16:08:26.218" v="1002" actId="26606"/>
          <ac:picMkLst>
            <pc:docMk/>
            <pc:sldMk cId="3104059311" sldId="280"/>
            <ac:picMk id="2" creationId="{F274B5E4-A100-FCF1-CD04-78E955DC0BE4}"/>
          </ac:picMkLst>
        </pc:picChg>
      </pc:sldChg>
      <pc:sldChg chg="new del">
        <pc:chgData name="Pam Crowder" userId="e5d83a44-6866-4944-b891-c9f3623e9f84" providerId="ADAL" clId="{9F2BA055-C67D-4D39-B258-0EF7DF264729}" dt="2025-03-12T16:05:32.489" v="946" actId="2696"/>
        <pc:sldMkLst>
          <pc:docMk/>
          <pc:sldMk cId="3196398609" sldId="280"/>
        </pc:sldMkLst>
      </pc:sldChg>
      <pc:sldMasterChg chg="modSp modSldLayout">
        <pc:chgData name="Pam Crowder" userId="e5d83a44-6866-4944-b891-c9f3623e9f84" providerId="ADAL" clId="{9F2BA055-C67D-4D39-B258-0EF7DF264729}" dt="2025-03-11T21:39:04.291" v="170"/>
        <pc:sldMasterMkLst>
          <pc:docMk/>
          <pc:sldMasterMk cId="1217382605" sldId="2147483661"/>
        </pc:sldMasterMkLst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3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4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6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37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39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42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44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47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53" creationId="{00000000-0000-0000-0000-000000000000}"/>
          </ac:spMkLst>
        </pc:spChg>
        <pc:spChg chg="mod">
          <ac:chgData name="Pam Crowder" userId="e5d83a44-6866-4944-b891-c9f3623e9f84" providerId="ADAL" clId="{9F2BA055-C67D-4D39-B258-0EF7DF264729}" dt="2025-03-11T21:39:04.291" v="170"/>
          <ac:spMkLst>
            <pc:docMk/>
            <pc:sldMasterMk cId="1217382605" sldId="2147483661"/>
            <ac:spMk id="60" creationId="{00000000-0000-0000-0000-000000000000}"/>
          </ac:spMkLst>
        </pc:sp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1271420387" sldId="2147483662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271420387" sldId="2147483662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271420387" sldId="2147483662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271420387" sldId="2147483662"/>
              <ac:spMk id="6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271420387" sldId="2147483662"/>
              <ac:spMk id="9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1153524378" sldId="2147483663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153524378" sldId="2147483663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153524378" sldId="2147483663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153524378" sldId="2147483663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2775221131" sldId="2147483664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775221131" sldId="2147483664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775221131" sldId="2147483664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775221131" sldId="2147483664"/>
              <ac:spMk id="6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775221131" sldId="2147483664"/>
              <ac:spMk id="11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2349105622" sldId="2147483665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349105622" sldId="2147483665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349105622" sldId="2147483665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349105622" sldId="2147483665"/>
              <ac:spMk id="9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349105622" sldId="2147483665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2138657027" sldId="2147483666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5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6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11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138657027" sldId="2147483666"/>
              <ac:spMk id="12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1744569715" sldId="2147483667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744569715" sldId="2147483667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744569715" sldId="2147483667"/>
              <ac:spMk id="8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507864404" sldId="2147483668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507864404" sldId="2147483668"/>
              <ac:spMk id="6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3017648651" sldId="2147483669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017648651" sldId="2147483669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017648651" sldId="2147483669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017648651" sldId="2147483669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017648651" sldId="2147483669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3867143831" sldId="2147483670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867143831" sldId="2147483670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867143831" sldId="2147483670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867143831" sldId="2147483670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867143831" sldId="2147483670"/>
              <ac:spMk id="7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867143831" sldId="2147483670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2575469516" sldId="2147483671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575469516" sldId="2147483671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575469516" sldId="2147483671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575469516" sldId="2147483671"/>
              <ac:spMk id="6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2575469516" sldId="2147483671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4078908045" sldId="2147483672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6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1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1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15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4078908045" sldId="2147483672"/>
              <ac:spMk id="19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3780538822" sldId="2147483673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780538822" sldId="2147483673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780538822" sldId="2147483673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780538822" sldId="2147483673"/>
              <ac:spMk id="7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3780538822" sldId="2147483673"/>
              <ac:spMk id="11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900621804" sldId="2147483674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7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11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1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1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20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00621804" sldId="2147483674"/>
              <ac:spMk id="21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1324527483" sldId="2147483675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324527483" sldId="2147483675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324527483" sldId="2147483675"/>
              <ac:spMk id="4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324527483" sldId="2147483675"/>
              <ac:spMk id="7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324527483" sldId="2147483675"/>
              <ac:spMk id="10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324527483" sldId="2147483675"/>
              <ac:spMk id="21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970736251" sldId="2147483676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970736251" sldId="2147483676"/>
              <ac:spMk id="10" creationId="{00000000-0000-0000-0000-000000000000}"/>
            </ac:spMkLst>
          </pc:spChg>
        </pc:sldLayoutChg>
        <pc:sldLayoutChg chg="modSp">
          <pc:chgData name="Pam Crowder" userId="e5d83a44-6866-4944-b891-c9f3623e9f84" providerId="ADAL" clId="{9F2BA055-C67D-4D39-B258-0EF7DF264729}" dt="2025-03-11T21:39:04.291" v="170"/>
          <pc:sldLayoutMkLst>
            <pc:docMk/>
            <pc:sldMasterMk cId="1217382605" sldId="2147483661"/>
            <pc:sldLayoutMk cId="1737304202" sldId="2147483677"/>
          </pc:sldLayoutMkLst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737304202" sldId="2147483677"/>
              <ac:spMk id="2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737304202" sldId="2147483677"/>
              <ac:spMk id="3" creationId="{00000000-0000-0000-0000-000000000000}"/>
            </ac:spMkLst>
          </pc:spChg>
          <pc:spChg chg="mod">
            <ac:chgData name="Pam Crowder" userId="e5d83a44-6866-4944-b891-c9f3623e9f84" providerId="ADAL" clId="{9F2BA055-C67D-4D39-B258-0EF7DF264729}" dt="2025-03-11T21:39:04.291" v="170"/>
            <ac:spMkLst>
              <pc:docMk/>
              <pc:sldMasterMk cId="1217382605" sldId="2147483661"/>
              <pc:sldLayoutMk cId="1737304202" sldId="2147483677"/>
              <ac:spMk id="10" creationId="{00000000-0000-0000-0000-000000000000}"/>
            </ac:spMkLst>
          </pc:spChg>
        </pc:sldLayoutChg>
      </pc:sldMasterChg>
      <pc:sldMasterChg chg="delSldLayout">
        <pc:chgData name="Pam Crowder" userId="e5d83a44-6866-4944-b891-c9f3623e9f84" providerId="ADAL" clId="{9F2BA055-C67D-4D39-B258-0EF7DF264729}" dt="2025-03-11T22:21:18.961" v="539" actId="2696"/>
        <pc:sldMasterMkLst>
          <pc:docMk/>
          <pc:sldMasterMk cId="3705388209" sldId="2147483712"/>
        </pc:sldMasterMkLst>
        <pc:sldLayoutChg chg="del">
          <pc:chgData name="Pam Crowder" userId="e5d83a44-6866-4944-b891-c9f3623e9f84" providerId="ADAL" clId="{9F2BA055-C67D-4D39-B258-0EF7DF264729}" dt="2025-03-11T22:21:18.961" v="539" actId="2696"/>
          <pc:sldLayoutMkLst>
            <pc:docMk/>
            <pc:sldMasterMk cId="3705388209" sldId="2147483712"/>
            <pc:sldLayoutMk cId="3343586845" sldId="2147483724"/>
          </pc:sldLayoutMkLst>
        </pc:sldLayoutChg>
      </pc:sldMasterChg>
      <pc:sldMasterChg chg="setBg modSldLayout">
        <pc:chgData name="Pam Crowder" userId="e5d83a44-6866-4944-b891-c9f3623e9f84" providerId="ADAL" clId="{9F2BA055-C67D-4D39-B258-0EF7DF264729}" dt="2025-03-12T17:05:21.036" v="1741"/>
        <pc:sldMasterMkLst>
          <pc:docMk/>
          <pc:sldMasterMk cId="2923485146" sldId="2147483724"/>
        </pc:sldMasterMkLst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944565183" sldId="2147483725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3904462574" sldId="2147483726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2713761690" sldId="2147483727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3931078056" sldId="2147483728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1170893176" sldId="2147483729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2245067495" sldId="2147483730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1270856808" sldId="2147483731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1133623914" sldId="2147483732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1207682357" sldId="2147483733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3766534487" sldId="2147483734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3404130369" sldId="2147483735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2461133577" sldId="2147483736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3918014002" sldId="2147483737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2592836066" sldId="2147483738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1323969713" sldId="2147483739"/>
          </pc:sldLayoutMkLst>
        </pc:sldLayoutChg>
        <pc:sldLayoutChg chg="setBg">
          <pc:chgData name="Pam Crowder" userId="e5d83a44-6866-4944-b891-c9f3623e9f84" providerId="ADAL" clId="{9F2BA055-C67D-4D39-B258-0EF7DF264729}" dt="2025-03-12T17:05:21.036" v="1741"/>
          <pc:sldLayoutMkLst>
            <pc:docMk/>
            <pc:sldMasterMk cId="2923485146" sldId="2147483724"/>
            <pc:sldLayoutMk cId="205543185" sldId="2147483740"/>
          </pc:sldLayoutMkLst>
        </pc:sldLayoutChg>
      </pc:sldMasterChg>
    </pc:docChg>
  </pc:docChgLst>
  <pc:docChgLst>
    <pc:chgData name="Pam Crowder" userId="S::pam.crowder@connection-ministries.org::e5d83a44-6866-4944-b891-c9f3623e9f84" providerId="AD" clId="Web-{0BB56E61-A46A-938B-D573-7A27EEF51A4A}"/>
    <pc:docChg chg="modSld">
      <pc:chgData name="Pam Crowder" userId="S::pam.crowder@connection-ministries.org::e5d83a44-6866-4944-b891-c9f3623e9f84" providerId="AD" clId="Web-{0BB56E61-A46A-938B-D573-7A27EEF51A4A}" dt="2025-03-11T22:26:48.011" v="1" actId="14100"/>
      <pc:docMkLst>
        <pc:docMk/>
      </pc:docMkLst>
      <pc:sldChg chg="modSp">
        <pc:chgData name="Pam Crowder" userId="S::pam.crowder@connection-ministries.org::e5d83a44-6866-4944-b891-c9f3623e9f84" providerId="AD" clId="Web-{0BB56E61-A46A-938B-D573-7A27EEF51A4A}" dt="2025-03-11T22:26:48.011" v="1" actId="14100"/>
        <pc:sldMkLst>
          <pc:docMk/>
          <pc:sldMk cId="0" sldId="261"/>
        </pc:sldMkLst>
        <pc:picChg chg="mod">
          <ac:chgData name="Pam Crowder" userId="S::pam.crowder@connection-ministries.org::e5d83a44-6866-4944-b891-c9f3623e9f84" providerId="AD" clId="Web-{0BB56E61-A46A-938B-D573-7A27EEF51A4A}" dt="2025-03-11T22:26:48.011" v="1" actId="14100"/>
          <ac:picMkLst>
            <pc:docMk/>
            <pc:sldMk cId="0" sldId="261"/>
            <ac:picMk id="2" creationId="{00000000-0000-0000-0000-000000000000}"/>
          </ac:picMkLst>
        </pc:picChg>
      </pc:sldChg>
    </pc:docChg>
  </pc:docChgLst>
  <pc:docChgLst>
    <pc:chgData name="Pam Crowder" userId="S::pam.crowder@connection-ministries.org::e5d83a44-6866-4944-b891-c9f3623e9f84" providerId="AD" clId="Web-{BBDCA162-C882-1346-AEF0-812967A3A6F7}"/>
    <pc:docChg chg="modSld">
      <pc:chgData name="Pam Crowder" userId="S::pam.crowder@connection-ministries.org::e5d83a44-6866-4944-b891-c9f3623e9f84" providerId="AD" clId="Web-{BBDCA162-C882-1346-AEF0-812967A3A6F7}" dt="2025-03-12T15:32:32.272" v="21" actId="20577"/>
      <pc:docMkLst>
        <pc:docMk/>
      </pc:docMkLst>
      <pc:sldChg chg="modSp">
        <pc:chgData name="Pam Crowder" userId="S::pam.crowder@connection-ministries.org::e5d83a44-6866-4944-b891-c9f3623e9f84" providerId="AD" clId="Web-{BBDCA162-C882-1346-AEF0-812967A3A6F7}" dt="2025-03-12T15:32:32.272" v="21" actId="20577"/>
        <pc:sldMkLst>
          <pc:docMk/>
          <pc:sldMk cId="2589848738" sldId="276"/>
        </pc:sldMkLst>
        <pc:spChg chg="mod">
          <ac:chgData name="Pam Crowder" userId="S::pam.crowder@connection-ministries.org::e5d83a44-6866-4944-b891-c9f3623e9f84" providerId="AD" clId="Web-{BBDCA162-C882-1346-AEF0-812967A3A6F7}" dt="2025-03-12T15:32:32.272" v="21" actId="20577"/>
          <ac:spMkLst>
            <pc:docMk/>
            <pc:sldMk cId="2589848738" sldId="276"/>
            <ac:spMk id="5" creationId="{48755DA4-3BE6-19EF-7A25-A61ADEC9A378}"/>
          </ac:spMkLst>
        </pc:spChg>
      </pc:sldChg>
    </pc:docChg>
  </pc:docChgLst>
  <pc:docChgLst>
    <pc:chgData name="Pam Crowder" userId="S::pam.crowder@connection-ministries.org::e5d83a44-6866-4944-b891-c9f3623e9f84" providerId="AD" clId="Web-{69CBAB8E-57FD-C5B8-C5BD-9876EE24C89C}"/>
    <pc:docChg chg="modSld">
      <pc:chgData name="Pam Crowder" userId="S::pam.crowder@connection-ministries.org::e5d83a44-6866-4944-b891-c9f3623e9f84" providerId="AD" clId="Web-{69CBAB8E-57FD-C5B8-C5BD-9876EE24C89C}" dt="2025-03-12T15:53:08.097" v="0"/>
      <pc:docMkLst>
        <pc:docMk/>
      </pc:docMkLst>
      <pc:sldChg chg="addSp modSp">
        <pc:chgData name="Pam Crowder" userId="S::pam.crowder@connection-ministries.org::e5d83a44-6866-4944-b891-c9f3623e9f84" providerId="AD" clId="Web-{69CBAB8E-57FD-C5B8-C5BD-9876EE24C89C}" dt="2025-03-12T15:53:08.097" v="0"/>
        <pc:sldMkLst>
          <pc:docMk/>
          <pc:sldMk cId="616944442" sldId="279"/>
        </pc:sldMkLst>
        <pc:picChg chg="add mod">
          <ac:chgData name="Pam Crowder" userId="S::pam.crowder@connection-ministries.org::e5d83a44-6866-4944-b891-c9f3623e9f84" providerId="AD" clId="Web-{69CBAB8E-57FD-C5B8-C5BD-9876EE24C89C}" dt="2025-03-12T15:53:08.097" v="0"/>
          <ac:picMkLst>
            <pc:docMk/>
            <pc:sldMk cId="616944442" sldId="279"/>
            <ac:picMk id="2" creationId="{151B4CBE-11DA-FED4-6A07-01BAED403597}"/>
          </ac:picMkLst>
        </pc:picChg>
      </pc:sldChg>
    </pc:docChg>
  </pc:docChgLst>
  <pc:docChgLst>
    <pc:chgData name="Pam Crowder" userId="S::pam.crowder@connection-ministries.org::e5d83a44-6866-4944-b891-c9f3623e9f84" providerId="AD" clId="Web-{6E35BA18-79E6-63F4-0BE8-5BD310B12B9D}"/>
    <pc:docChg chg="modSld">
      <pc:chgData name="Pam Crowder" userId="S::pam.crowder@connection-ministries.org::e5d83a44-6866-4944-b891-c9f3623e9f84" providerId="AD" clId="Web-{6E35BA18-79E6-63F4-0BE8-5BD310B12B9D}" dt="2025-04-21T22:17:09.667" v="4" actId="20577"/>
      <pc:docMkLst>
        <pc:docMk/>
      </pc:docMkLst>
      <pc:sldChg chg="modSp">
        <pc:chgData name="Pam Crowder" userId="S::pam.crowder@connection-ministries.org::e5d83a44-6866-4944-b891-c9f3623e9f84" providerId="AD" clId="Web-{6E35BA18-79E6-63F4-0BE8-5BD310B12B9D}" dt="2025-04-21T22:15:30.679" v="1" actId="1076"/>
        <pc:sldMkLst>
          <pc:docMk/>
          <pc:sldMk cId="0" sldId="259"/>
        </pc:sldMkLst>
        <pc:spChg chg="mod">
          <ac:chgData name="Pam Crowder" userId="S::pam.crowder@connection-ministries.org::e5d83a44-6866-4944-b891-c9f3623e9f84" providerId="AD" clId="Web-{6E35BA18-79E6-63F4-0BE8-5BD310B12B9D}" dt="2025-04-21T22:15:30.679" v="1" actId="1076"/>
          <ac:spMkLst>
            <pc:docMk/>
            <pc:sldMk cId="0" sldId="259"/>
            <ac:spMk id="3" creationId="{C22B1A4A-BAE9-FA4C-E847-466C1015A23F}"/>
          </ac:spMkLst>
        </pc:spChg>
      </pc:sldChg>
      <pc:sldChg chg="modSp">
        <pc:chgData name="Pam Crowder" userId="S::pam.crowder@connection-ministries.org::e5d83a44-6866-4944-b891-c9f3623e9f84" providerId="AD" clId="Web-{6E35BA18-79E6-63F4-0BE8-5BD310B12B9D}" dt="2025-04-21T22:17:09.667" v="4" actId="20577"/>
        <pc:sldMkLst>
          <pc:docMk/>
          <pc:sldMk cId="0" sldId="270"/>
        </pc:sldMkLst>
        <pc:spChg chg="mod">
          <ac:chgData name="Pam Crowder" userId="S::pam.crowder@connection-ministries.org::e5d83a44-6866-4944-b891-c9f3623e9f84" providerId="AD" clId="Web-{6E35BA18-79E6-63F4-0BE8-5BD310B12B9D}" dt="2025-04-21T22:17:09.667" v="4" actId="20577"/>
          <ac:spMkLst>
            <pc:docMk/>
            <pc:sldMk cId="0" sldId="270"/>
            <ac:spMk id="3" creationId="{765383CC-7FC4-A3FF-BDBD-D81181138E03}"/>
          </ac:spMkLst>
        </pc:spChg>
      </pc:sldChg>
    </pc:docChg>
  </pc:docChgLst>
  <pc:docChgLst>
    <pc:chgData name="Pam Crowder" userId="S::pam.crowder@connection-ministries.org::e5d83a44-6866-4944-b891-c9f3623e9f84" providerId="AD" clId="Web-{12BBC90D-527D-2EA1-2D8E-D72EE888D87A}"/>
    <pc:docChg chg="modSld">
      <pc:chgData name="Pam Crowder" userId="S::pam.crowder@connection-ministries.org::e5d83a44-6866-4944-b891-c9f3623e9f84" providerId="AD" clId="Web-{12BBC90D-527D-2EA1-2D8E-D72EE888D87A}" dt="2025-04-21T22:18:23.597" v="4" actId="20577"/>
      <pc:docMkLst>
        <pc:docMk/>
      </pc:docMkLst>
      <pc:sldChg chg="modSp">
        <pc:chgData name="Pam Crowder" userId="S::pam.crowder@connection-ministries.org::e5d83a44-6866-4944-b891-c9f3623e9f84" providerId="AD" clId="Web-{12BBC90D-527D-2EA1-2D8E-D72EE888D87A}" dt="2025-04-21T22:18:23.597" v="4" actId="20577"/>
        <pc:sldMkLst>
          <pc:docMk/>
          <pc:sldMk cId="2589848738" sldId="276"/>
        </pc:sldMkLst>
        <pc:spChg chg="mod">
          <ac:chgData name="Pam Crowder" userId="S::pam.crowder@connection-ministries.org::e5d83a44-6866-4944-b891-c9f3623e9f84" providerId="AD" clId="Web-{12BBC90D-527D-2EA1-2D8E-D72EE888D87A}" dt="2025-04-21T22:18:23.597" v="4" actId="20577"/>
          <ac:spMkLst>
            <pc:docMk/>
            <pc:sldMk cId="2589848738" sldId="276"/>
            <ac:spMk id="5" creationId="{48755DA4-3BE6-19EF-7A25-A61ADEC9A378}"/>
          </ac:spMkLst>
        </pc:spChg>
      </pc:sldChg>
    </pc:docChg>
  </pc:docChgLst>
  <pc:docChgLst>
    <pc:chgData name="Pam Crowder" userId="S::pam.crowder@connection-ministries.org::e5d83a44-6866-4944-b891-c9f3623e9f84" providerId="AD" clId="Web-{F3AB8C24-0583-632B-CB0A-1F61F765956C}"/>
    <pc:docChg chg="addSld modSld">
      <pc:chgData name="Pam Crowder" userId="S::pam.crowder@connection-ministries.org::e5d83a44-6866-4944-b891-c9f3623e9f84" providerId="AD" clId="Web-{F3AB8C24-0583-632B-CB0A-1F61F765956C}" dt="2025-03-12T15:46:44.130" v="5"/>
      <pc:docMkLst>
        <pc:docMk/>
      </pc:docMkLst>
      <pc:sldChg chg="addSp delSp modSp new">
        <pc:chgData name="Pam Crowder" userId="S::pam.crowder@connection-ministries.org::e5d83a44-6866-4944-b891-c9f3623e9f84" providerId="AD" clId="Web-{F3AB8C24-0583-632B-CB0A-1F61F765956C}" dt="2025-03-12T15:46:44.130" v="5"/>
        <pc:sldMkLst>
          <pc:docMk/>
          <pc:sldMk cId="616944442" sldId="279"/>
        </pc:sldMkLst>
        <pc:picChg chg="add del mod">
          <ac:chgData name="Pam Crowder" userId="S::pam.crowder@connection-ministries.org::e5d83a44-6866-4944-b891-c9f3623e9f84" providerId="AD" clId="Web-{F3AB8C24-0583-632B-CB0A-1F61F765956C}" dt="2025-03-12T15:46:44.130" v="5"/>
          <ac:picMkLst>
            <pc:docMk/>
            <pc:sldMk cId="616944442" sldId="279"/>
            <ac:picMk id="2" creationId="{3C901AD3-4406-BAF3-C126-27316B455B1A}"/>
          </ac:picMkLst>
        </pc:picChg>
      </pc:sldChg>
    </pc:docChg>
  </pc:docChgLst>
  <pc:docChgLst>
    <pc:chgData name="Pam Crowder" userId="S::pam.crowder@connection-ministries.org::e5d83a44-6866-4944-b891-c9f3623e9f84" providerId="AD" clId="Web-{FB0F53C3-41DE-9DF2-4930-D402B4204389}"/>
    <pc:docChg chg="modSld">
      <pc:chgData name="Pam Crowder" userId="S::pam.crowder@connection-ministries.org::e5d83a44-6866-4944-b891-c9f3623e9f84" providerId="AD" clId="Web-{FB0F53C3-41DE-9DF2-4930-D402B4204389}" dt="2025-03-12T17:38:16.385" v="18" actId="1076"/>
      <pc:docMkLst>
        <pc:docMk/>
      </pc:docMkLst>
      <pc:sldChg chg="modSp">
        <pc:chgData name="Pam Crowder" userId="S::pam.crowder@connection-ministries.org::e5d83a44-6866-4944-b891-c9f3623e9f84" providerId="AD" clId="Web-{FB0F53C3-41DE-9DF2-4930-D402B4204389}" dt="2025-03-12T17:37:29.555" v="6" actId="20577"/>
        <pc:sldMkLst>
          <pc:docMk/>
          <pc:sldMk cId="0" sldId="261"/>
        </pc:sldMkLst>
        <pc:spChg chg="mod">
          <ac:chgData name="Pam Crowder" userId="S::pam.crowder@connection-ministries.org::e5d83a44-6866-4944-b891-c9f3623e9f84" providerId="AD" clId="Web-{FB0F53C3-41DE-9DF2-4930-D402B4204389}" dt="2025-03-12T17:37:29.555" v="6" actId="20577"/>
          <ac:spMkLst>
            <pc:docMk/>
            <pc:sldMk cId="0" sldId="261"/>
            <ac:spMk id="3" creationId="{2CA1400C-89A1-E57D-01CB-5942DF06643D}"/>
          </ac:spMkLst>
        </pc:spChg>
      </pc:sldChg>
      <pc:sldChg chg="modSp">
        <pc:chgData name="Pam Crowder" userId="S::pam.crowder@connection-ministries.org::e5d83a44-6866-4944-b891-c9f3623e9f84" providerId="AD" clId="Web-{FB0F53C3-41DE-9DF2-4930-D402B4204389}" dt="2025-03-12T17:38:16.385" v="18" actId="1076"/>
        <pc:sldMkLst>
          <pc:docMk/>
          <pc:sldMk cId="0" sldId="264"/>
        </pc:sldMkLst>
        <pc:spChg chg="mod">
          <ac:chgData name="Pam Crowder" userId="S::pam.crowder@connection-ministries.org::e5d83a44-6866-4944-b891-c9f3623e9f84" providerId="AD" clId="Web-{FB0F53C3-41DE-9DF2-4930-D402B4204389}" dt="2025-03-12T17:38:16.385" v="18" actId="1076"/>
          <ac:spMkLst>
            <pc:docMk/>
            <pc:sldMk cId="0" sldId="264"/>
            <ac:spMk id="3" creationId="{232FE74B-AD38-FFAE-A28B-1A2A4E1E5E5B}"/>
          </ac:spMkLst>
        </pc:spChg>
      </pc:sldChg>
      <pc:sldChg chg="modSp">
        <pc:chgData name="Pam Crowder" userId="S::pam.crowder@connection-ministries.org::e5d83a44-6866-4944-b891-c9f3623e9f84" providerId="AD" clId="Web-{FB0F53C3-41DE-9DF2-4930-D402B4204389}" dt="2025-03-12T17:37:58.369" v="17" actId="20577"/>
        <pc:sldMkLst>
          <pc:docMk/>
          <pc:sldMk cId="3104059311" sldId="280"/>
        </pc:sldMkLst>
        <pc:spChg chg="mod">
          <ac:chgData name="Pam Crowder" userId="S::pam.crowder@connection-ministries.org::e5d83a44-6866-4944-b891-c9f3623e9f84" providerId="AD" clId="Web-{FB0F53C3-41DE-9DF2-4930-D402B4204389}" dt="2025-03-12T17:37:58.369" v="17" actId="20577"/>
          <ac:spMkLst>
            <pc:docMk/>
            <pc:sldMk cId="3104059311" sldId="280"/>
            <ac:spMk id="3" creationId="{4126F286-1619-37EC-AA33-5306059DC6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indent="0" algn="r">
              <a:buNone/>
            </a:pPr>
            <a:fld id="{2C9402AC-41F3-4094-9F49-0BE3ECAC73E3}" type="slidenum">
              <a:rPr lang="en-GB" sz="1400" b="0" strike="noStrike" spc="-1" smtClean="0">
                <a:solidFill>
                  <a:srgbClr val="000000"/>
                </a:solidFill>
                <a:latin typeface="Times New Roman"/>
              </a:rPr>
              <a:t>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7567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As they ate together, the stranger took the bread, broke it and gave it to them. Immediately God allowed the two disciples to see who the stranger was. Jesus!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13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At that moment Jesus disappeared from their sight. ‘Weren’t our hearts warmed as He spoke to us and explained what is written about the Saviour?’ they exclaimed.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They got up and rushed back to Jerusalem at once.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They found the other disciples and excitedly told them what had happened. The room they were in was locked.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On the third day after Jesus was crucified and put in the tomb, two of His disciples were walking along a road out of Jerusalem. One of them was Cleopas.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4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They were on their way to a village called Emmaus 7 miles (11 kilometres) out of the city.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They were talking about the events that led to Jesus being put on a cross to die. As they talked, a man came up and walked alongside them. It was Jesus but they were kept from recognising Him.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6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‘What things?’ asked the stranger.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7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indent="0" algn="r">
              <a:buNone/>
            </a:pPr>
            <a:fld id="{2C9402AC-41F3-4094-9F49-0BE3ECAC73E3}" type="slidenum">
              <a:rPr lang="en-GB" sz="1400" b="0" strike="noStrike" spc="-1" smtClean="0">
                <a:solidFill>
                  <a:srgbClr val="000000"/>
                </a:solidFill>
                <a:latin typeface="Times New Roman"/>
              </a:rPr>
              <a:t>9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803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‘Jesus of Nazareth was handed over by the Chief Priests to be sentenced to death and they crucified Him,’ the disciples explained. ‘We hoped he would save us.’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‘How foolish you are not to believe what the prophets said would happen many years ago. They told us the Saviour (Messiah) would have to suffer before rising to glory.’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11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US"/>
              <a:t>As they approached Emmaus the stranger looked as if He was travelling on further. They invited Him to stay with them and He agreed.</a:t>
            </a:r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C9402AC-41F3-4094-9F49-0BE3ECAC73E3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12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82549" y="3576321"/>
            <a:ext cx="12680066" cy="3218177"/>
          </a:xfrm>
        </p:spPr>
        <p:txBody>
          <a:bodyPr anchor="b">
            <a:normAutofit/>
          </a:bodyPr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2549" y="6794495"/>
            <a:ext cx="12680066" cy="160182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" name="Freeform 6"/>
          <p:cNvSpPr/>
          <p:nvPr/>
        </p:nvSpPr>
        <p:spPr bwMode="auto">
          <a:xfrm>
            <a:off x="0" y="6149419"/>
            <a:ext cx="2481359" cy="110732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6442013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456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8" y="866986"/>
            <a:ext cx="12680066" cy="4433124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2548" y="6192421"/>
            <a:ext cx="12680066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4520072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4613887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653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384" y="866987"/>
            <a:ext cx="11938393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57937" y="4985173"/>
            <a:ext cx="10718982" cy="54186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27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2548" y="6192421"/>
            <a:ext cx="12680066" cy="2212784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957" y="4520072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4613887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9657" y="921607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808272" y="4131991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4130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9" y="3467947"/>
            <a:ext cx="12680067" cy="3875335"/>
          </a:xfrm>
        </p:spPr>
        <p:txBody>
          <a:bodyPr anchor="b">
            <a:normAutofit/>
          </a:bodyPr>
          <a:lstStyle>
            <a:lvl1pPr algn="l">
              <a:defRPr sz="682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549" y="7369386"/>
            <a:ext cx="12680067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6985565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6379" y="7087058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113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053384" y="866987"/>
            <a:ext cx="11938393" cy="4118187"/>
          </a:xfrm>
        </p:spPr>
        <p:txBody>
          <a:bodyPr anchor="ctr">
            <a:normAutofit/>
          </a:bodyPr>
          <a:lstStyle>
            <a:lvl1pPr algn="l">
              <a:defRPr sz="682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682547" y="6177280"/>
            <a:ext cx="12680067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549" y="7369386"/>
            <a:ext cx="12680067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957" y="6985565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6379" y="7087058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9657" y="921607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8272" y="4131991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8014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8" y="892312"/>
            <a:ext cx="12680066" cy="4096028"/>
          </a:xfrm>
        </p:spPr>
        <p:txBody>
          <a:bodyPr anchor="ctr">
            <a:normAutofit/>
          </a:bodyPr>
          <a:lstStyle>
            <a:lvl1pPr algn="l">
              <a:defRPr sz="6827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682547" y="6177280"/>
            <a:ext cx="12680067" cy="119210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413">
                <a:solidFill>
                  <a:schemeClr val="accent1"/>
                </a:solidFill>
              </a:defRPr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549" y="7369386"/>
            <a:ext cx="12680067" cy="10376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6985565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6379" y="7087058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283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396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19693" y="892310"/>
            <a:ext cx="3139795" cy="7514762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2547" y="892310"/>
            <a:ext cx="9212015" cy="7514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54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829" y="887623"/>
            <a:ext cx="12674786" cy="18217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2547" y="3034453"/>
            <a:ext cx="12680067" cy="53726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446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8" y="2928000"/>
            <a:ext cx="12680066" cy="2088960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2548" y="5020628"/>
            <a:ext cx="12680066" cy="1223680"/>
          </a:xfrm>
        </p:spPr>
        <p:txBody>
          <a:bodyPr anchor="t"/>
          <a:lstStyle>
            <a:lvl1pPr marL="0" indent="0" algn="l">
              <a:buNone/>
              <a:defRPr sz="284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4520072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4613887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376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2547" y="3034453"/>
            <a:ext cx="6135461" cy="537261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27152" y="3023960"/>
            <a:ext cx="6135461" cy="537261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1120402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107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0569" y="2805622"/>
            <a:ext cx="5678726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2548" y="3625196"/>
            <a:ext cx="6176748" cy="477021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76421" y="2801031"/>
            <a:ext cx="5687642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93317" y="3620605"/>
            <a:ext cx="6170747" cy="477021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379" y="1120402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089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027D0-9937-48F9-B73A-78F5A05EA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6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085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8" y="634436"/>
            <a:ext cx="4985324" cy="1388533"/>
          </a:xfrm>
        </p:spPr>
        <p:txBody>
          <a:bodyPr anchor="b"/>
          <a:lstStyle>
            <a:lvl1pPr algn="l">
              <a:defRPr sz="284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3003" y="634437"/>
            <a:ext cx="7369612" cy="77012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548" y="2273583"/>
            <a:ext cx="4985324" cy="6062131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1016001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362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549" y="6827520"/>
            <a:ext cx="12680067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682547" y="903061"/>
            <a:ext cx="12680067" cy="5482624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2549" y="7633547"/>
            <a:ext cx="12680067" cy="702168"/>
          </a:xfrm>
        </p:spPr>
        <p:txBody>
          <a:bodyPr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-5957" y="6985565"/>
            <a:ext cx="2259307" cy="721489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6379" y="7087058"/>
            <a:ext cx="1109036" cy="519289"/>
          </a:xfrm>
        </p:spPr>
        <p:txBody>
          <a:bodyPr/>
          <a:lstStyle/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768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25120"/>
            <a:ext cx="4055613" cy="944160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8715" y="-1117"/>
            <a:ext cx="3351817" cy="974796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60104" cy="9753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7828" y="887623"/>
            <a:ext cx="12674786" cy="1821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2547" y="3034453"/>
            <a:ext cx="12680067" cy="552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36966" y="8718844"/>
            <a:ext cx="1630319" cy="5267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z="1400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2548" y="8726483"/>
            <a:ext cx="1083766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GB" sz="1400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56379" y="1120402"/>
            <a:ext cx="110903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rgbClr val="FEFFFF"/>
                </a:solidFill>
              </a:defRPr>
            </a:lvl1pPr>
          </a:lstStyle>
          <a:p>
            <a:fld id="{12347A1C-57FE-4054-B443-164B26C1B28D}" type="slidenum">
              <a:rPr lang="en-GB" sz="1400" spc="-1" smtClean="0">
                <a:solidFill>
                  <a:srgbClr val="000000"/>
                </a:solidFill>
                <a:latin typeface="Times New Roman"/>
              </a:rPr>
              <a:pPr/>
              <a:t>‹#›</a:t>
            </a:fld>
            <a:endParaRPr lang="en-GB" sz="14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348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650230" rtl="0" eaLnBrk="1" latinLnBrk="0" hangingPunct="1">
        <a:spcBef>
          <a:spcPct val="0"/>
        </a:spcBef>
        <a:buNone/>
        <a:defRPr sz="51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5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227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99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Font typeface="Wingdings 3" charset="2"/>
        <a:buChar char=""/>
        <a:defRPr sz="170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yellow background with black text&#10;&#10;AI-generated content may be incorrect.">
            <a:extLst>
              <a:ext uri="{FF2B5EF4-FFF2-40B4-BE49-F238E27FC236}">
                <a16:creationId xmlns:a16="http://schemas.microsoft.com/office/drawing/2014/main" id="{2ACAE184-E344-EE56-34CD-A87A4F42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1" y="193786"/>
            <a:ext cx="5765971" cy="68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755DA4-3BE6-19EF-7A25-A61ADEC9A378}"/>
              </a:ext>
            </a:extLst>
          </p:cNvPr>
          <p:cNvSpPr txBox="1"/>
          <p:nvPr/>
        </p:nvSpPr>
        <p:spPr>
          <a:xfrm>
            <a:off x="4309242" y="2648607"/>
            <a:ext cx="10126860" cy="5324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0" b="1" dirty="0">
                <a:latin typeface="Arial Black" panose="020B0A04020102020204" pitchFamily="34" charset="0"/>
              </a:rPr>
              <a:t>DAY 3 –</a:t>
            </a:r>
          </a:p>
          <a:p>
            <a:endParaRPr lang="en-US" sz="6000" b="1" dirty="0">
              <a:latin typeface="Arial Black" panose="020B0A04020102020204" pitchFamily="34" charset="0"/>
            </a:endParaRPr>
          </a:p>
          <a:p>
            <a:r>
              <a:rPr lang="en-US" sz="4400" dirty="0">
                <a:latin typeface="Arial"/>
                <a:cs typeface="Arial"/>
              </a:rPr>
              <a:t>Rise Up and  Live</a:t>
            </a:r>
          </a:p>
          <a:p>
            <a:r>
              <a:rPr lang="en-US" sz="3200" dirty="0">
                <a:latin typeface="Arial"/>
                <a:cs typeface="Arial"/>
              </a:rPr>
              <a:t>Luke 24:13-35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Arial"/>
                <a:cs typeface="Arial"/>
              </a:rPr>
              <a:t>The risen Lord appears to two men on the road</a:t>
            </a:r>
          </a:p>
          <a:p>
            <a:r>
              <a:rPr lang="en-US" sz="6000" dirty="0">
                <a:latin typeface="+mj-lt"/>
              </a:rPr>
              <a:t>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56C910-4560-64AB-6F13-4CD949E88BAD}"/>
              </a:ext>
            </a:extLst>
          </p:cNvPr>
          <p:cNvCxnSpPr>
            <a:cxnSpLocks/>
          </p:cNvCxnSpPr>
          <p:nvPr/>
        </p:nvCxnSpPr>
        <p:spPr>
          <a:xfrm>
            <a:off x="4406630" y="6375621"/>
            <a:ext cx="5063500" cy="0"/>
          </a:xfrm>
          <a:prstGeom prst="straightConnector1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4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6461" r="1" b="8541"/>
          <a:stretch/>
        </p:blipFill>
        <p:spPr>
          <a:xfrm>
            <a:off x="-155624" y="-116723"/>
            <a:ext cx="17495865" cy="9841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137F4-7C19-1023-D5E6-600198CE4E86}"/>
              </a:ext>
            </a:extLst>
          </p:cNvPr>
          <p:cNvSpPr txBox="1"/>
          <p:nvPr/>
        </p:nvSpPr>
        <p:spPr>
          <a:xfrm>
            <a:off x="-1" y="8686800"/>
            <a:ext cx="17340242" cy="6042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“We had hoped Jesus was the One who was going to set Israel free, and it is the third day.”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" b="25003"/>
          <a:stretch/>
        </p:blipFill>
        <p:spPr>
          <a:xfrm>
            <a:off x="-118489" y="-216300"/>
            <a:ext cx="17458752" cy="975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FE74B-AD38-FFAE-A28B-1A2A4E1E5E5B}"/>
              </a:ext>
            </a:extLst>
          </p:cNvPr>
          <p:cNvSpPr txBox="1"/>
          <p:nvPr/>
        </p:nvSpPr>
        <p:spPr>
          <a:xfrm>
            <a:off x="-10245" y="8660537"/>
            <a:ext cx="1724298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Jesus explained to them what the Bible said about the Messiah having to suffer and die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and rise again. He started with Moses and the prophets.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724F1-DC90-45FC-9E90-E1A33393D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7340262" cy="9747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28DE88-9989-4D6E-84A4-51A8EBD4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24956" cy="9753600"/>
          </a:xfrm>
          <a:prstGeom prst="rect">
            <a:avLst/>
          </a:prstGeom>
          <a:solidFill>
            <a:srgbClr val="6433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-1" b="7920"/>
          <a:stretch/>
        </p:blipFill>
        <p:spPr>
          <a:xfrm>
            <a:off x="1533404" y="-103430"/>
            <a:ext cx="15726471" cy="995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97B89-884E-D3ED-068E-310B381DC820}"/>
              </a:ext>
            </a:extLst>
          </p:cNvPr>
          <p:cNvSpPr txBox="1"/>
          <p:nvPr/>
        </p:nvSpPr>
        <p:spPr>
          <a:xfrm>
            <a:off x="-1" y="8725711"/>
            <a:ext cx="1725987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When the men came to the village, they invited him to stay for dinner.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857" r="1" b="21146"/>
          <a:stretch/>
        </p:blipFill>
        <p:spPr>
          <a:xfrm>
            <a:off x="-77801" y="-106994"/>
            <a:ext cx="17340242" cy="975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B2753A-4137-C186-61C7-40DA68E9CE5A}"/>
              </a:ext>
            </a:extLst>
          </p:cNvPr>
          <p:cNvSpPr txBox="1"/>
          <p:nvPr/>
        </p:nvSpPr>
        <p:spPr>
          <a:xfrm>
            <a:off x="-20" y="8676372"/>
            <a:ext cx="1734026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Jesus took the bread and gave thanks to God.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 he gave the bread to the men their eyes were opened, and they recognized it was Jesus!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" b="25003"/>
          <a:stretch/>
        </p:blipFill>
        <p:spPr>
          <a:xfrm>
            <a:off x="-126480" y="0"/>
            <a:ext cx="17340242" cy="975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6375A4-B6BC-89F5-90FE-1C9ED34E77CF}"/>
              </a:ext>
            </a:extLst>
          </p:cNvPr>
          <p:cNvSpPr txBox="1"/>
          <p:nvPr/>
        </p:nvSpPr>
        <p:spPr>
          <a:xfrm>
            <a:off x="0" y="8676372"/>
            <a:ext cx="1734024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At that moment, Jesus disappeared from their sight. The men said to one another,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“Didn’t we feel so strong in our hearts when Jesus explained the scriptures?”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1" b="25003"/>
          <a:stretch/>
        </p:blipFill>
        <p:spPr>
          <a:xfrm>
            <a:off x="-194535" y="-194554"/>
            <a:ext cx="17534777" cy="986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45905-FD6F-A4F4-7823-62D5F54D7357}"/>
              </a:ext>
            </a:extLst>
          </p:cNvPr>
          <p:cNvSpPr txBox="1"/>
          <p:nvPr/>
        </p:nvSpPr>
        <p:spPr>
          <a:xfrm>
            <a:off x="-97269" y="8560340"/>
            <a:ext cx="1734024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They were filled with joy! Their Savior was alive. Jesus is risen!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1120" r="1" b="13883"/>
          <a:stretch/>
        </p:blipFill>
        <p:spPr>
          <a:xfrm>
            <a:off x="21" y="10"/>
            <a:ext cx="17340242" cy="9753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383CC-7FC4-A3FF-BDBD-D81181138E03}"/>
              </a:ext>
            </a:extLst>
          </p:cNvPr>
          <p:cNvSpPr txBox="1"/>
          <p:nvPr/>
        </p:nvSpPr>
        <p:spPr>
          <a:xfrm>
            <a:off x="0" y="8682537"/>
            <a:ext cx="17340263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The two men hurried back to tell the rest of the disciples, “It’s true! The Lord is risen!”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31" y="0"/>
            <a:ext cx="130048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B4CBE-11DA-FED4-6A07-01BAED40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47" r="1" b="14156"/>
          <a:stretch/>
        </p:blipFill>
        <p:spPr>
          <a:xfrm>
            <a:off x="-101581" y="-57149"/>
            <a:ext cx="17441843" cy="9810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5CEE31-15CE-2A34-36FE-08692F9367B1}"/>
              </a:ext>
            </a:extLst>
          </p:cNvPr>
          <p:cNvSpPr txBox="1"/>
          <p:nvPr/>
        </p:nvSpPr>
        <p:spPr>
          <a:xfrm>
            <a:off x="0" y="8686800"/>
            <a:ext cx="1725686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It had been three days since Jesus died and was buried.</a:t>
            </a:r>
          </a:p>
        </p:txBody>
      </p:sp>
    </p:spTree>
    <p:extLst>
      <p:ext uri="{BB962C8B-B14F-4D97-AF65-F5344CB8AC3E}">
        <p14:creationId xmlns:p14="http://schemas.microsoft.com/office/powerpoint/2010/main" val="616944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31CF1-4220-A712-CEB9-FB52C1B2F4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5003"/>
          <a:stretch/>
        </p:blipFill>
        <p:spPr>
          <a:xfrm>
            <a:off x="-176999" y="-159158"/>
            <a:ext cx="17763057" cy="999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14720-E3B8-9C9A-905B-B594C21A27CC}"/>
              </a:ext>
            </a:extLst>
          </p:cNvPr>
          <p:cNvSpPr txBox="1"/>
          <p:nvPr/>
        </p:nvSpPr>
        <p:spPr>
          <a:xfrm>
            <a:off x="0" y="275305"/>
            <a:ext cx="17340242" cy="580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Women went to the tomb with spices to care for Jesus body.</a:t>
            </a:r>
          </a:p>
        </p:txBody>
      </p:sp>
    </p:spTree>
    <p:extLst>
      <p:ext uri="{BB962C8B-B14F-4D97-AF65-F5344CB8AC3E}">
        <p14:creationId xmlns:p14="http://schemas.microsoft.com/office/powerpoint/2010/main" val="154777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1332" r="1" b="13671"/>
          <a:stretch/>
        </p:blipFill>
        <p:spPr>
          <a:xfrm>
            <a:off x="-157338" y="-176981"/>
            <a:ext cx="17497580" cy="984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4E911C-DC00-A623-237E-56BC6A91A6BA}"/>
              </a:ext>
            </a:extLst>
          </p:cNvPr>
          <p:cNvSpPr txBox="1"/>
          <p:nvPr/>
        </p:nvSpPr>
        <p:spPr>
          <a:xfrm>
            <a:off x="0" y="8588163"/>
            <a:ext cx="17340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Two of Jesus’ disciples left the group to walk to a village called Emmaus.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614" r="-1" b="1306"/>
          <a:stretch/>
        </p:blipFill>
        <p:spPr>
          <a:xfrm>
            <a:off x="3224956" y="10"/>
            <a:ext cx="14115306" cy="974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416" r="1" b="22587"/>
          <a:stretch/>
        </p:blipFill>
        <p:spPr>
          <a:xfrm>
            <a:off x="-154525" y="-151840"/>
            <a:ext cx="17419970" cy="979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2B1A4A-BAE9-FA4C-E847-466C1015A23F}"/>
              </a:ext>
            </a:extLst>
          </p:cNvPr>
          <p:cNvSpPr txBox="1"/>
          <p:nvPr/>
        </p:nvSpPr>
        <p:spPr>
          <a:xfrm>
            <a:off x="29681" y="8644328"/>
            <a:ext cx="17273288" cy="11011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 they walked, Jesus came up and walked along with them.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men were kept from recognizing it was Jesus.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921" r="-1" b="-1"/>
          <a:stretch/>
        </p:blipFill>
        <p:spPr>
          <a:xfrm>
            <a:off x="-138429" y="-132377"/>
            <a:ext cx="17478691" cy="970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A1400C-89A1-E57D-01CB-5942DF06643D}"/>
              </a:ext>
            </a:extLst>
          </p:cNvPr>
          <p:cNvSpPr txBox="1"/>
          <p:nvPr/>
        </p:nvSpPr>
        <p:spPr>
          <a:xfrm>
            <a:off x="-68093" y="8676382"/>
            <a:ext cx="17408356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Jesus asked them men what they were talking about. “Don’t you know about the things that have happened the last few days?” The men answered.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4B5E4-A100-FCF1-CD04-78E955DC0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25003"/>
          <a:stretch/>
        </p:blipFill>
        <p:spPr>
          <a:xfrm>
            <a:off x="20" y="10"/>
            <a:ext cx="17340242" cy="97535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26F286-1619-37EC-AA33-5306059DC6AD}"/>
              </a:ext>
            </a:extLst>
          </p:cNvPr>
          <p:cNvSpPr txBox="1"/>
          <p:nvPr/>
        </p:nvSpPr>
        <p:spPr>
          <a:xfrm>
            <a:off x="21" y="8676372"/>
            <a:ext cx="17340242" cy="107721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Arial"/>
                <a:cs typeface="Arial"/>
              </a:rPr>
              <a:t>“What things?” Jesus asked. “About Jesus of Nazareth.” They said.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/>
                <a:cs typeface="Arial"/>
              </a:rPr>
              <a:t>The men told Jesus all that had happened.</a:t>
            </a:r>
          </a:p>
        </p:txBody>
      </p:sp>
    </p:spTree>
    <p:extLst>
      <p:ext uri="{BB962C8B-B14F-4D97-AF65-F5344CB8AC3E}">
        <p14:creationId xmlns:p14="http://schemas.microsoft.com/office/powerpoint/2010/main" val="310405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E0F8C-BC33-5C98-53AC-A20F93E1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5003"/>
          <a:stretch/>
        </p:blipFill>
        <p:spPr>
          <a:xfrm>
            <a:off x="-68826" y="-38725"/>
            <a:ext cx="17409107" cy="979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07D40-376C-210D-94C5-52616FAB1E46}"/>
              </a:ext>
            </a:extLst>
          </p:cNvPr>
          <p:cNvSpPr txBox="1"/>
          <p:nvPr/>
        </p:nvSpPr>
        <p:spPr>
          <a:xfrm>
            <a:off x="21" y="8655839"/>
            <a:ext cx="173402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Some of the women in our group even said they saw an angle. He said, “Jesus is alive!”</a:t>
            </a:r>
          </a:p>
        </p:txBody>
      </p:sp>
    </p:spTree>
    <p:extLst>
      <p:ext uri="{BB962C8B-B14F-4D97-AF65-F5344CB8AC3E}">
        <p14:creationId xmlns:p14="http://schemas.microsoft.com/office/powerpoint/2010/main" val="271934271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19" ma:contentTypeDescription="Create a new document." ma:contentTypeScope="" ma:versionID="c95df617e417837f89b899a5e6880e89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becd96d94487158578e01ed0016d3b5c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8FF6A4-5582-4A27-961D-EC52CA611B27}">
  <ds:schemaRefs>
    <ds:schemaRef ds:uri="http://purl.org/dc/terms/"/>
    <ds:schemaRef ds:uri="http://purl.org/dc/elements/1.1/"/>
    <ds:schemaRef ds:uri="http://schemas.microsoft.com/office/2006/documentManagement/types"/>
    <ds:schemaRef ds:uri="b06fe40a-77c2-4ab4-99ca-3bd18133f989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487f454-bfe8-47f0-a04b-9215afc6300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C9CFE40-B5D6-468D-89EF-3A3E4C46C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A470F5-11F6-4C62-AC36-31DFA417E7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172</TotalTime>
  <Words>700</Words>
  <Application>Microsoft Office PowerPoint</Application>
  <PresentationFormat>Custom</PresentationFormat>
  <Paragraphs>59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Pam Crowder</cp:lastModifiedBy>
  <cp:revision>11</cp:revision>
  <dcterms:modified xsi:type="dcterms:W3CDTF">2025-04-21T22:18:23Z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2024-04-15T13:31:49Z</dcterms:created>
  <dc:language>en-GB</dc:language>
  <dcterms:modified xsi:type="dcterms:W3CDTF">2024-04-15T13:33:00Z</dcterms:modified>
  <cp:revision>2</cp:revi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