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86" r:id="rId5"/>
    <p:sldId id="353" r:id="rId6"/>
    <p:sldId id="375" r:id="rId7"/>
    <p:sldId id="346" r:id="rId8"/>
    <p:sldId id="351" r:id="rId9"/>
    <p:sldId id="352" r:id="rId10"/>
    <p:sldId id="382" r:id="rId11"/>
    <p:sldId id="385" r:id="rId12"/>
    <p:sldId id="376" r:id="rId13"/>
    <p:sldId id="387" r:id="rId14"/>
    <p:sldId id="394" r:id="rId15"/>
    <p:sldId id="354" r:id="rId16"/>
    <p:sldId id="397" r:id="rId17"/>
    <p:sldId id="347" r:id="rId18"/>
    <p:sldId id="389" r:id="rId19"/>
    <p:sldId id="391" r:id="rId20"/>
    <p:sldId id="392" r:id="rId21"/>
    <p:sldId id="381" r:id="rId22"/>
    <p:sldId id="395" r:id="rId23"/>
    <p:sldId id="3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00"/>
    <a:srgbClr val="F3ECD5"/>
    <a:srgbClr val="FBF2E1"/>
    <a:srgbClr val="F5EFDB"/>
    <a:srgbClr val="F0E8CC"/>
    <a:srgbClr val="E2DFBC"/>
    <a:srgbClr val="E8E5CE"/>
    <a:srgbClr val="A4A25E"/>
    <a:srgbClr val="652E0F"/>
    <a:srgbClr val="A56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11861-EBE3-39BD-21C7-A34B74BFDE14}" v="69" dt="2025-04-23T21:40:55.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94310" autoAdjust="0"/>
  </p:normalViewPr>
  <p:slideViewPr>
    <p:cSldViewPr snapToGrid="0">
      <p:cViewPr varScale="1">
        <p:scale>
          <a:sx n="111" d="100"/>
          <a:sy n="111" d="100"/>
        </p:scale>
        <p:origin x="682" y="77"/>
      </p:cViewPr>
      <p:guideLst>
        <p:guide orient="horz" pos="2088"/>
        <p:guide pos="3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 Crowder" userId="S::pam.crowder@connection-ministries.org::e5d83a44-6866-4944-b891-c9f3623e9f84" providerId="AD" clId="Web-{51611861-EBE3-39BD-21C7-A34B74BFDE14}"/>
    <pc:docChg chg="modSld">
      <pc:chgData name="Pam Crowder" userId="S::pam.crowder@connection-ministries.org::e5d83a44-6866-4944-b891-c9f3623e9f84" providerId="AD" clId="Web-{51611861-EBE3-39BD-21C7-A34B74BFDE14}" dt="2025-04-23T21:40:08.743" v="42" actId="20577"/>
      <pc:docMkLst>
        <pc:docMk/>
      </pc:docMkLst>
      <pc:sldChg chg="modSp">
        <pc:chgData name="Pam Crowder" userId="S::pam.crowder@connection-ministries.org::e5d83a44-6866-4944-b891-c9f3623e9f84" providerId="AD" clId="Web-{51611861-EBE3-39BD-21C7-A34B74BFDE14}" dt="2025-04-23T21:40:08.743" v="42" actId="20577"/>
        <pc:sldMkLst>
          <pc:docMk/>
          <pc:sldMk cId="247128496" sldId="354"/>
        </pc:sldMkLst>
        <pc:spChg chg="mod">
          <ac:chgData name="Pam Crowder" userId="S::pam.crowder@connection-ministries.org::e5d83a44-6866-4944-b891-c9f3623e9f84" providerId="AD" clId="Web-{51611861-EBE3-39BD-21C7-A34B74BFDE14}" dt="2025-04-23T21:40:08.743" v="42" actId="20577"/>
          <ac:spMkLst>
            <pc:docMk/>
            <pc:sldMk cId="247128496" sldId="354"/>
            <ac:spMk id="13" creationId="{6599E4E8-C517-489D-A2A7-0D81C2168DD7}"/>
          </ac:spMkLst>
        </pc:spChg>
      </pc:sldChg>
      <pc:sldChg chg="modSp">
        <pc:chgData name="Pam Crowder" userId="S::pam.crowder@connection-ministries.org::e5d83a44-6866-4944-b891-c9f3623e9f84" providerId="AD" clId="Web-{51611861-EBE3-39BD-21C7-A34B74BFDE14}" dt="2025-04-23T21:32:07.209" v="7" actId="20577"/>
        <pc:sldMkLst>
          <pc:docMk/>
          <pc:sldMk cId="1418170304" sldId="375"/>
        </pc:sldMkLst>
        <pc:spChg chg="mod">
          <ac:chgData name="Pam Crowder" userId="S::pam.crowder@connection-ministries.org::e5d83a44-6866-4944-b891-c9f3623e9f84" providerId="AD" clId="Web-{51611861-EBE3-39BD-21C7-A34B74BFDE14}" dt="2025-04-23T21:32:07.209" v="7" actId="20577"/>
          <ac:spMkLst>
            <pc:docMk/>
            <pc:sldMk cId="1418170304" sldId="375"/>
            <ac:spMk id="13" creationId="{6599E4E8-C517-489D-A2A7-0D81C2168DD7}"/>
          </ac:spMkLst>
        </pc:spChg>
      </pc:sldChg>
      <pc:sldChg chg="modSp">
        <pc:chgData name="Pam Crowder" userId="S::pam.crowder@connection-ministries.org::e5d83a44-6866-4944-b891-c9f3623e9f84" providerId="AD" clId="Web-{51611861-EBE3-39BD-21C7-A34B74BFDE14}" dt="2025-04-23T21:34:55.226" v="17" actId="20577"/>
        <pc:sldMkLst>
          <pc:docMk/>
          <pc:sldMk cId="3343406920" sldId="376"/>
        </pc:sldMkLst>
        <pc:spChg chg="mod">
          <ac:chgData name="Pam Crowder" userId="S::pam.crowder@connection-ministries.org::e5d83a44-6866-4944-b891-c9f3623e9f84" providerId="AD" clId="Web-{51611861-EBE3-39BD-21C7-A34B74BFDE14}" dt="2025-04-23T21:34:55.226" v="17" actId="20577"/>
          <ac:spMkLst>
            <pc:docMk/>
            <pc:sldMk cId="3343406920" sldId="376"/>
            <ac:spMk id="2" creationId="{46A14832-4D7E-F7C3-DC12-3FF3509D8B32}"/>
          </ac:spMkLst>
        </pc:spChg>
      </pc:sldChg>
      <pc:sldChg chg="modSp">
        <pc:chgData name="Pam Crowder" userId="S::pam.crowder@connection-ministries.org::e5d83a44-6866-4944-b891-c9f3623e9f84" providerId="AD" clId="Web-{51611861-EBE3-39BD-21C7-A34B74BFDE14}" dt="2025-04-23T21:33:57.835" v="9" actId="20577"/>
        <pc:sldMkLst>
          <pc:docMk/>
          <pc:sldMk cId="4080923020" sldId="385"/>
        </pc:sldMkLst>
        <pc:spChg chg="mod">
          <ac:chgData name="Pam Crowder" userId="S::pam.crowder@connection-ministries.org::e5d83a44-6866-4944-b891-c9f3623e9f84" providerId="AD" clId="Web-{51611861-EBE3-39BD-21C7-A34B74BFDE14}" dt="2025-04-23T21:33:57.835" v="9" actId="20577"/>
          <ac:spMkLst>
            <pc:docMk/>
            <pc:sldMk cId="4080923020" sldId="385"/>
            <ac:spMk id="13" creationId="{6599E4E8-C517-489D-A2A7-0D81C2168DD7}"/>
          </ac:spMkLst>
        </pc:spChg>
      </pc:sldChg>
      <pc:sldChg chg="modSp">
        <pc:chgData name="Pam Crowder" userId="S::pam.crowder@connection-ministries.org::e5d83a44-6866-4944-b891-c9f3623e9f84" providerId="AD" clId="Web-{51611861-EBE3-39BD-21C7-A34B74BFDE14}" dt="2025-04-23T21:34:44.429" v="15" actId="20577"/>
        <pc:sldMkLst>
          <pc:docMk/>
          <pc:sldMk cId="1270863437" sldId="387"/>
        </pc:sldMkLst>
        <pc:spChg chg="mod">
          <ac:chgData name="Pam Crowder" userId="S::pam.crowder@connection-ministries.org::e5d83a44-6866-4944-b891-c9f3623e9f84" providerId="AD" clId="Web-{51611861-EBE3-39BD-21C7-A34B74BFDE14}" dt="2025-04-23T21:34:44.429" v="15" actId="20577"/>
          <ac:spMkLst>
            <pc:docMk/>
            <pc:sldMk cId="1270863437" sldId="387"/>
            <ac:spMk id="2" creationId="{46A14832-4D7E-F7C3-DC12-3FF3509D8B32}"/>
          </ac:spMkLst>
        </pc:spChg>
        <pc:spChg chg="mod">
          <ac:chgData name="Pam Crowder" userId="S::pam.crowder@connection-ministries.org::e5d83a44-6866-4944-b891-c9f3623e9f84" providerId="AD" clId="Web-{51611861-EBE3-39BD-21C7-A34B74BFDE14}" dt="2025-04-23T21:34:32.757" v="13" actId="20577"/>
          <ac:spMkLst>
            <pc:docMk/>
            <pc:sldMk cId="1270863437" sldId="387"/>
            <ac:spMk id="3" creationId="{3E338302-B60B-894C-0569-2CF82F7506D9}"/>
          </ac:spMkLst>
        </pc:spChg>
      </pc:sldChg>
      <pc:sldChg chg="modSp">
        <pc:chgData name="Pam Crowder" userId="S::pam.crowder@connection-ministries.org::e5d83a44-6866-4944-b891-c9f3623e9f84" providerId="AD" clId="Web-{51611861-EBE3-39BD-21C7-A34B74BFDE14}" dt="2025-04-23T21:35:50.820" v="22" actId="20577"/>
        <pc:sldMkLst>
          <pc:docMk/>
          <pc:sldMk cId="2775479854" sldId="394"/>
        </pc:sldMkLst>
        <pc:spChg chg="mod">
          <ac:chgData name="Pam Crowder" userId="S::pam.crowder@connection-ministries.org::e5d83a44-6866-4944-b891-c9f3623e9f84" providerId="AD" clId="Web-{51611861-EBE3-39BD-21C7-A34B74BFDE14}" dt="2025-04-23T21:35:50.820" v="22" actId="20577"/>
          <ac:spMkLst>
            <pc:docMk/>
            <pc:sldMk cId="2775479854" sldId="394"/>
            <ac:spMk id="3" creationId="{21417ED0-3967-8720-626C-C4CEF13A9F34}"/>
          </ac:spMkLst>
        </pc:spChg>
      </pc:sldChg>
    </pc:docChg>
  </pc:docChgLst>
  <pc:docChgLst>
    <pc:chgData name="Pam Crowder" userId="S::pam.crowder@connection-ministries.org::e5d83a44-6866-4944-b891-c9f3623e9f84" providerId="AD" clId="Web-{577D0A82-8441-3332-3BC3-DD0284D9DA59}"/>
    <pc:docChg chg="modSld">
      <pc:chgData name="Pam Crowder" userId="S::pam.crowder@connection-ministries.org::e5d83a44-6866-4944-b891-c9f3623e9f84" providerId="AD" clId="Web-{577D0A82-8441-3332-3BC3-DD0284D9DA59}" dt="2025-03-12T17:57:35.823" v="7" actId="20577"/>
      <pc:docMkLst>
        <pc:docMk/>
      </pc:docMkLst>
      <pc:sldChg chg="modSp">
        <pc:chgData name="Pam Crowder" userId="S::pam.crowder@connection-ministries.org::e5d83a44-6866-4944-b891-c9f3623e9f84" providerId="AD" clId="Web-{577D0A82-8441-3332-3BC3-DD0284D9DA59}" dt="2025-03-12T17:57:35.823" v="7" actId="20577"/>
        <pc:sldMkLst>
          <pc:docMk/>
          <pc:sldMk cId="1392771873" sldId="353"/>
        </pc:sldMkLst>
        <pc:spChg chg="mod">
          <ac:chgData name="Pam Crowder" userId="S::pam.crowder@connection-ministries.org::e5d83a44-6866-4944-b891-c9f3623e9f84" providerId="AD" clId="Web-{577D0A82-8441-3332-3BC3-DD0284D9DA59}" dt="2025-03-12T17:57:35.823" v="7" actId="20577"/>
          <ac:spMkLst>
            <pc:docMk/>
            <pc:sldMk cId="1392771873" sldId="353"/>
            <ac:spMk id="7" creationId="{C87BC8DA-CD75-49F3-9813-7EF5586B651F}"/>
          </ac:spMkLst>
        </pc:spChg>
      </pc:sldChg>
      <pc:sldChg chg="addSp delSp modSp">
        <pc:chgData name="Pam Crowder" userId="S::pam.crowder@connection-ministries.org::e5d83a44-6866-4944-b891-c9f3623e9f84" providerId="AD" clId="Web-{577D0A82-8441-3332-3BC3-DD0284D9DA59}" dt="2025-03-12T17:57:29.761" v="6" actId="1076"/>
        <pc:sldMkLst>
          <pc:docMk/>
          <pc:sldMk cId="327834832" sldId="386"/>
        </pc:sldMkLst>
        <pc:spChg chg="mod">
          <ac:chgData name="Pam Crowder" userId="S::pam.crowder@connection-ministries.org::e5d83a44-6866-4944-b891-c9f3623e9f84" providerId="AD" clId="Web-{577D0A82-8441-3332-3BC3-DD0284D9DA59}" dt="2025-03-12T17:56:25.354" v="3"/>
          <ac:spMkLst>
            <pc:docMk/>
            <pc:sldMk cId="327834832" sldId="386"/>
            <ac:spMk id="11" creationId="{0662F18E-0E6D-9AFC-DECA-22CD19442525}"/>
          </ac:spMkLst>
        </pc:spChg>
        <pc:spChg chg="add">
          <ac:chgData name="Pam Crowder" userId="S::pam.crowder@connection-ministries.org::e5d83a44-6866-4944-b891-c9f3623e9f84" providerId="AD" clId="Web-{577D0A82-8441-3332-3BC3-DD0284D9DA59}" dt="2025-03-12T17:56:25.354" v="3"/>
          <ac:spMkLst>
            <pc:docMk/>
            <pc:sldMk cId="327834832" sldId="386"/>
            <ac:spMk id="16" creationId="{362D44EE-C852-4460-B8B5-C4F2BC20510C}"/>
          </ac:spMkLst>
        </pc:spChg>
        <pc:spChg chg="add">
          <ac:chgData name="Pam Crowder" userId="S::pam.crowder@connection-ministries.org::e5d83a44-6866-4944-b891-c9f3623e9f84" providerId="AD" clId="Web-{577D0A82-8441-3332-3BC3-DD0284D9DA59}" dt="2025-03-12T17:56:25.354" v="3"/>
          <ac:spMkLst>
            <pc:docMk/>
            <pc:sldMk cId="327834832" sldId="386"/>
            <ac:spMk id="18" creationId="{658970D8-8D1D-4B5C-894B-E871CC86543D}"/>
          </ac:spMkLst>
        </pc:spChg>
        <pc:spChg chg="add">
          <ac:chgData name="Pam Crowder" userId="S::pam.crowder@connection-ministries.org::e5d83a44-6866-4944-b891-c9f3623e9f84" providerId="AD" clId="Web-{577D0A82-8441-3332-3BC3-DD0284D9DA59}" dt="2025-03-12T17:56:25.354" v="3"/>
          <ac:spMkLst>
            <pc:docMk/>
            <pc:sldMk cId="327834832" sldId="386"/>
            <ac:spMk id="20" creationId="{F227E5B6-9132-43CA-B503-37A18562ADF2}"/>
          </ac:spMkLst>
        </pc:spChg>
        <pc:spChg chg="add">
          <ac:chgData name="Pam Crowder" userId="S::pam.crowder@connection-ministries.org::e5d83a44-6866-4944-b891-c9f3623e9f84" providerId="AD" clId="Web-{577D0A82-8441-3332-3BC3-DD0284D9DA59}" dt="2025-03-12T17:56:25.354" v="3"/>
          <ac:spMkLst>
            <pc:docMk/>
            <pc:sldMk cId="327834832" sldId="386"/>
            <ac:spMk id="22" creationId="{03C2051E-A88D-48E5-BACF-AAED17892722}"/>
          </ac:spMkLst>
        </pc:spChg>
        <pc:spChg chg="add">
          <ac:chgData name="Pam Crowder" userId="S::pam.crowder@connection-ministries.org::e5d83a44-6866-4944-b891-c9f3623e9f84" providerId="AD" clId="Web-{577D0A82-8441-3332-3BC3-DD0284D9DA59}" dt="2025-03-12T17:56:25.354" v="3"/>
          <ac:spMkLst>
            <pc:docMk/>
            <pc:sldMk cId="327834832" sldId="386"/>
            <ac:spMk id="24" creationId="{7821A508-2985-4905-874A-527429BAABFA}"/>
          </ac:spMkLst>
        </pc:spChg>
        <pc:spChg chg="add">
          <ac:chgData name="Pam Crowder" userId="S::pam.crowder@connection-ministries.org::e5d83a44-6866-4944-b891-c9f3623e9f84" providerId="AD" clId="Web-{577D0A82-8441-3332-3BC3-DD0284D9DA59}" dt="2025-03-12T17:56:25.354" v="3"/>
          <ac:spMkLst>
            <pc:docMk/>
            <pc:sldMk cId="327834832" sldId="386"/>
            <ac:spMk id="26" creationId="{D2929CB1-0E3C-4B2D-ADC5-0154FB33BA44}"/>
          </ac:spMkLst>
        </pc:spChg>
        <pc:spChg chg="add">
          <ac:chgData name="Pam Crowder" userId="S::pam.crowder@connection-ministries.org::e5d83a44-6866-4944-b891-c9f3623e9f84" providerId="AD" clId="Web-{577D0A82-8441-3332-3BC3-DD0284D9DA59}" dt="2025-03-12T17:56:25.354" v="3"/>
          <ac:spMkLst>
            <pc:docMk/>
            <pc:sldMk cId="327834832" sldId="386"/>
            <ac:spMk id="28" creationId="{5F2F0C84-BE8C-4DC2-A6D3-30349A801D5C}"/>
          </ac:spMkLst>
        </pc:spChg>
        <pc:picChg chg="add mod">
          <ac:chgData name="Pam Crowder" userId="S::pam.crowder@connection-ministries.org::e5d83a44-6866-4944-b891-c9f3623e9f84" providerId="AD" clId="Web-{577D0A82-8441-3332-3BC3-DD0284D9DA59}" dt="2025-03-12T17:57:29.761" v="6" actId="1076"/>
          <ac:picMkLst>
            <pc:docMk/>
            <pc:sldMk cId="327834832" sldId="386"/>
            <ac:picMk id="2" creationId="{0F1E9CDD-2DF6-964D-D1D6-502085722E22}"/>
          </ac:picMkLst>
        </pc:picChg>
      </pc:sldChg>
    </pc:docChg>
  </pc:docChgLst>
  <pc:docChgLst>
    <pc:chgData name="Pam Crowder" userId="S::pam.crowder@connection-ministries.org::e5d83a44-6866-4944-b891-c9f3623e9f84" providerId="AD" clId="Web-{BE191589-5FBE-0F8F-0367-EEBE57E82A4D}"/>
    <pc:docChg chg="modSld">
      <pc:chgData name="Pam Crowder" userId="S::pam.crowder@connection-ministries.org::e5d83a44-6866-4944-b891-c9f3623e9f84" providerId="AD" clId="Web-{BE191589-5FBE-0F8F-0367-EEBE57E82A4D}" dt="2025-04-21T18:34:49.519" v="31" actId="20577"/>
      <pc:docMkLst>
        <pc:docMk/>
      </pc:docMkLst>
      <pc:sldChg chg="delSp modSp">
        <pc:chgData name="Pam Crowder" userId="S::pam.crowder@connection-ministries.org::e5d83a44-6866-4944-b891-c9f3623e9f84" providerId="AD" clId="Web-{BE191589-5FBE-0F8F-0367-EEBE57E82A4D}" dt="2025-04-21T18:14:35.505" v="21" actId="14100"/>
        <pc:sldMkLst>
          <pc:docMk/>
          <pc:sldMk cId="3177742380" sldId="346"/>
        </pc:sldMkLst>
        <pc:spChg chg="mod">
          <ac:chgData name="Pam Crowder" userId="S::pam.crowder@connection-ministries.org::e5d83a44-6866-4944-b891-c9f3623e9f84" providerId="AD" clId="Web-{BE191589-5FBE-0F8F-0367-EEBE57E82A4D}" dt="2025-04-21T18:14:35.505" v="21" actId="14100"/>
          <ac:spMkLst>
            <pc:docMk/>
            <pc:sldMk cId="3177742380" sldId="346"/>
            <ac:spMk id="13" creationId="{6599E4E8-C517-489D-A2A7-0D81C2168DD7}"/>
          </ac:spMkLst>
        </pc:spChg>
        <pc:cxnChg chg="topLvl">
          <ac:chgData name="Pam Crowder" userId="S::pam.crowder@connection-ministries.org::e5d83a44-6866-4944-b891-c9f3623e9f84" providerId="AD" clId="Web-{BE191589-5FBE-0F8F-0367-EEBE57E82A4D}" dt="2025-04-21T18:14:19.443" v="19"/>
          <ac:cxnSpMkLst>
            <pc:docMk/>
            <pc:sldMk cId="3177742380" sldId="346"/>
            <ac:cxnSpMk id="23" creationId="{C575CF26-3D3C-4C5A-A2B7-00432016EF62}"/>
          </ac:cxnSpMkLst>
        </pc:cxnChg>
      </pc:sldChg>
      <pc:sldChg chg="modSp">
        <pc:chgData name="Pam Crowder" userId="S::pam.crowder@connection-ministries.org::e5d83a44-6866-4944-b891-c9f3623e9f84" providerId="AD" clId="Web-{BE191589-5FBE-0F8F-0367-EEBE57E82A4D}" dt="2025-04-21T18:15:42.270" v="24" actId="20577"/>
        <pc:sldMkLst>
          <pc:docMk/>
          <pc:sldMk cId="1392771873" sldId="353"/>
        </pc:sldMkLst>
        <pc:spChg chg="mod">
          <ac:chgData name="Pam Crowder" userId="S::pam.crowder@connection-ministries.org::e5d83a44-6866-4944-b891-c9f3623e9f84" providerId="AD" clId="Web-{BE191589-5FBE-0F8F-0367-EEBE57E82A4D}" dt="2025-04-21T18:15:42.270" v="24" actId="20577"/>
          <ac:spMkLst>
            <pc:docMk/>
            <pc:sldMk cId="1392771873" sldId="353"/>
            <ac:spMk id="9" creationId="{2660C9EF-EF8A-4F6E-AC54-C7177637F52C}"/>
          </ac:spMkLst>
        </pc:spChg>
      </pc:sldChg>
      <pc:sldChg chg="addSp delSp modSp">
        <pc:chgData name="Pam Crowder" userId="S::pam.crowder@connection-ministries.org::e5d83a44-6866-4944-b891-c9f3623e9f84" providerId="AD" clId="Web-{BE191589-5FBE-0F8F-0367-EEBE57E82A4D}" dt="2025-04-21T18:16:03.145" v="27" actId="20577"/>
        <pc:sldMkLst>
          <pc:docMk/>
          <pc:sldMk cId="940037775" sldId="382"/>
        </pc:sldMkLst>
        <pc:spChg chg="mod">
          <ac:chgData name="Pam Crowder" userId="S::pam.crowder@connection-ministries.org::e5d83a44-6866-4944-b891-c9f3623e9f84" providerId="AD" clId="Web-{BE191589-5FBE-0F8F-0367-EEBE57E82A4D}" dt="2025-04-21T18:16:03.145" v="27" actId="20577"/>
          <ac:spMkLst>
            <pc:docMk/>
            <pc:sldMk cId="940037775" sldId="382"/>
            <ac:spMk id="2" creationId="{C3796072-F096-7E7B-BEFA-5EFFF8FEDFF0}"/>
          </ac:spMkLst>
        </pc:spChg>
        <pc:spChg chg="mod">
          <ac:chgData name="Pam Crowder" userId="S::pam.crowder@connection-ministries.org::e5d83a44-6866-4944-b891-c9f3623e9f84" providerId="AD" clId="Web-{BE191589-5FBE-0F8F-0367-EEBE57E82A4D}" dt="2025-04-21T18:15:16.614" v="22"/>
          <ac:spMkLst>
            <pc:docMk/>
            <pc:sldMk cId="940037775" sldId="382"/>
            <ac:spMk id="4" creationId="{78681F12-CEB7-45C1-B33E-0F80945CDB22}"/>
          </ac:spMkLst>
        </pc:spChg>
        <pc:spChg chg="mod">
          <ac:chgData name="Pam Crowder" userId="S::pam.crowder@connection-ministries.org::e5d83a44-6866-4944-b891-c9f3623e9f84" providerId="AD" clId="Web-{BE191589-5FBE-0F8F-0367-EEBE57E82A4D}" dt="2025-04-21T18:15:16.614" v="22"/>
          <ac:spMkLst>
            <pc:docMk/>
            <pc:sldMk cId="940037775" sldId="382"/>
            <ac:spMk id="21" creationId="{38B9D27B-50CC-475D-A916-3B8C217DF0F3}"/>
          </ac:spMkLst>
        </pc:spChg>
        <pc:spChg chg="add">
          <ac:chgData name="Pam Crowder" userId="S::pam.crowder@connection-ministries.org::e5d83a44-6866-4944-b891-c9f3623e9f84" providerId="AD" clId="Web-{BE191589-5FBE-0F8F-0367-EEBE57E82A4D}" dt="2025-04-21T18:15:16.614" v="22"/>
          <ac:spMkLst>
            <pc:docMk/>
            <pc:sldMk cId="940037775" sldId="382"/>
            <ac:spMk id="27" creationId="{6234BCC6-39B9-47D9-8BF8-C665401AE23C}"/>
          </ac:spMkLst>
        </pc:spChg>
        <pc:spChg chg="add">
          <ac:chgData name="Pam Crowder" userId="S::pam.crowder@connection-ministries.org::e5d83a44-6866-4944-b891-c9f3623e9f84" providerId="AD" clId="Web-{BE191589-5FBE-0F8F-0367-EEBE57E82A4D}" dt="2025-04-21T18:15:16.614" v="22"/>
          <ac:spMkLst>
            <pc:docMk/>
            <pc:sldMk cId="940037775" sldId="382"/>
            <ac:spMk id="29" creationId="{72A9CE9D-DAC3-40AF-B504-78A64A909F9D}"/>
          </ac:spMkLst>
        </pc:spChg>
        <pc:spChg chg="add">
          <ac:chgData name="Pam Crowder" userId="S::pam.crowder@connection-ministries.org::e5d83a44-6866-4944-b891-c9f3623e9f84" providerId="AD" clId="Web-{BE191589-5FBE-0F8F-0367-EEBE57E82A4D}" dt="2025-04-21T18:15:16.614" v="22"/>
          <ac:spMkLst>
            <pc:docMk/>
            <pc:sldMk cId="940037775" sldId="382"/>
            <ac:spMk id="31" creationId="{506D7452-6CDE-4381-86CE-07B2459383D5}"/>
          </ac:spMkLst>
        </pc:spChg>
        <pc:spChg chg="add">
          <ac:chgData name="Pam Crowder" userId="S::pam.crowder@connection-ministries.org::e5d83a44-6866-4944-b891-c9f3623e9f84" providerId="AD" clId="Web-{BE191589-5FBE-0F8F-0367-EEBE57E82A4D}" dt="2025-04-21T18:15:16.614" v="22"/>
          <ac:spMkLst>
            <pc:docMk/>
            <pc:sldMk cId="940037775" sldId="382"/>
            <ac:spMk id="36" creationId="{762DA937-8B55-4317-BD32-98D7AF30E39E}"/>
          </ac:spMkLst>
        </pc:spChg>
        <pc:spChg chg="add">
          <ac:chgData name="Pam Crowder" userId="S::pam.crowder@connection-ministries.org::e5d83a44-6866-4944-b891-c9f3623e9f84" providerId="AD" clId="Web-{BE191589-5FBE-0F8F-0367-EEBE57E82A4D}" dt="2025-04-21T18:15:16.614" v="22"/>
          <ac:spMkLst>
            <pc:docMk/>
            <pc:sldMk cId="940037775" sldId="382"/>
            <ac:spMk id="38" creationId="{C52EE5A8-045B-4D39-8ED1-513334085EEC}"/>
          </ac:spMkLst>
        </pc:spChg>
      </pc:sldChg>
      <pc:sldChg chg="modSp mod setBg">
        <pc:chgData name="Pam Crowder" userId="S::pam.crowder@connection-ministries.org::e5d83a44-6866-4944-b891-c9f3623e9f84" providerId="AD" clId="Web-{BE191589-5FBE-0F8F-0367-EEBE57E82A4D}" dt="2025-04-21T18:34:49.519" v="31" actId="20577"/>
        <pc:sldMkLst>
          <pc:docMk/>
          <pc:sldMk cId="4080923020" sldId="385"/>
        </pc:sldMkLst>
        <pc:spChg chg="mod">
          <ac:chgData name="Pam Crowder" userId="S::pam.crowder@connection-ministries.org::e5d83a44-6866-4944-b891-c9f3623e9f84" providerId="AD" clId="Web-{BE191589-5FBE-0F8F-0367-EEBE57E82A4D}" dt="2025-04-21T18:34:49.519" v="31" actId="20577"/>
          <ac:spMkLst>
            <pc:docMk/>
            <pc:sldMk cId="4080923020" sldId="385"/>
            <ac:spMk id="13" creationId="{6599E4E8-C517-489D-A2A7-0D81C2168DD7}"/>
          </ac:spMkLst>
        </pc:spChg>
      </pc:sldChg>
    </pc:docChg>
  </pc:docChgLst>
  <pc:docChgLst>
    <pc:chgData name="Pam Crowder" userId="e5d83a44-6866-4944-b891-c9f3623e9f84" providerId="ADAL" clId="{4C32E410-02C2-4B73-BF19-3F247081EAC2}"/>
    <pc:docChg chg="undo custSel addSld modSld sldOrd modMainMaster">
      <pc:chgData name="Pam Crowder" userId="e5d83a44-6866-4944-b891-c9f3623e9f84" providerId="ADAL" clId="{4C32E410-02C2-4B73-BF19-3F247081EAC2}" dt="2025-03-12T19:01:37.712" v="476"/>
      <pc:docMkLst>
        <pc:docMk/>
      </pc:docMkLst>
      <pc:sldChg chg="addSp delSp modSp mod setBg delDesignElem">
        <pc:chgData name="Pam Crowder" userId="e5d83a44-6866-4944-b891-c9f3623e9f84" providerId="ADAL" clId="{4C32E410-02C2-4B73-BF19-3F247081EAC2}" dt="2025-03-12T18:26:29.694" v="364"/>
        <pc:sldMkLst>
          <pc:docMk/>
          <pc:sldMk cId="3177742380" sldId="346"/>
        </pc:sldMkLst>
        <pc:spChg chg="mod ord">
          <ac:chgData name="Pam Crowder" userId="e5d83a44-6866-4944-b891-c9f3623e9f84" providerId="ADAL" clId="{4C32E410-02C2-4B73-BF19-3F247081EAC2}" dt="2025-03-12T18:18:48.176" v="260" actId="26606"/>
          <ac:spMkLst>
            <pc:docMk/>
            <pc:sldMk cId="3177742380" sldId="346"/>
            <ac:spMk id="4" creationId="{78681F12-CEB7-45C1-B33E-0F80945CDB22}"/>
          </ac:spMkLst>
        </pc:spChg>
        <pc:spChg chg="add del mod ord">
          <ac:chgData name="Pam Crowder" userId="e5d83a44-6866-4944-b891-c9f3623e9f84" providerId="ADAL" clId="{4C32E410-02C2-4B73-BF19-3F247081EAC2}" dt="2025-03-12T18:26:29.444" v="363" actId="1076"/>
          <ac:spMkLst>
            <pc:docMk/>
            <pc:sldMk cId="3177742380" sldId="346"/>
            <ac:spMk id="13" creationId="{6599E4E8-C517-489D-A2A7-0D81C2168DD7}"/>
          </ac:spMkLst>
        </pc:spChg>
        <pc:spChg chg="add del">
          <ac:chgData name="Pam Crowder" userId="e5d83a44-6866-4944-b891-c9f3623e9f84" providerId="ADAL" clId="{4C32E410-02C2-4B73-BF19-3F247081EAC2}" dt="2025-03-12T18:26:29.694" v="364"/>
          <ac:spMkLst>
            <pc:docMk/>
            <pc:sldMk cId="3177742380" sldId="346"/>
            <ac:spMk id="29" creationId="{91DC6ABD-215C-4EA8-A483-CEF5B99AB385}"/>
          </ac:spMkLst>
        </pc:spChg>
      </pc:sldChg>
      <pc:sldChg chg="modSp">
        <pc:chgData name="Pam Crowder" userId="e5d83a44-6866-4944-b891-c9f3623e9f84" providerId="ADAL" clId="{4C32E410-02C2-4B73-BF19-3F247081EAC2}" dt="2025-03-12T18:26:29.694" v="364"/>
        <pc:sldMkLst>
          <pc:docMk/>
          <pc:sldMk cId="1892317391" sldId="347"/>
        </pc:sldMkLst>
        <pc:spChg chg="mod">
          <ac:chgData name="Pam Crowder" userId="e5d83a44-6866-4944-b891-c9f3623e9f84" providerId="ADAL" clId="{4C32E410-02C2-4B73-BF19-3F247081EAC2}" dt="2025-03-12T18:26:29.694" v="364"/>
          <ac:spMkLst>
            <pc:docMk/>
            <pc:sldMk cId="1892317391" sldId="347"/>
            <ac:spMk id="4" creationId="{78681F12-CEB7-45C1-B33E-0F80945CDB22}"/>
          </ac:spMkLst>
        </pc:spChg>
      </pc:sldChg>
      <pc:sldChg chg="delSp modSp mod setBg">
        <pc:chgData name="Pam Crowder" userId="e5d83a44-6866-4944-b891-c9f3623e9f84" providerId="ADAL" clId="{4C32E410-02C2-4B73-BF19-3F247081EAC2}" dt="2025-03-12T18:26:29.694" v="364"/>
        <pc:sldMkLst>
          <pc:docMk/>
          <pc:sldMk cId="49379145" sldId="351"/>
        </pc:sldMkLst>
        <pc:spChg chg="mod">
          <ac:chgData name="Pam Crowder" userId="e5d83a44-6866-4944-b891-c9f3623e9f84" providerId="ADAL" clId="{4C32E410-02C2-4B73-BF19-3F247081EAC2}" dt="2025-03-12T18:05:59.088" v="71" actId="20577"/>
          <ac:spMkLst>
            <pc:docMk/>
            <pc:sldMk cId="49379145" sldId="351"/>
            <ac:spMk id="2" creationId="{99BE868B-7048-C209-4B5E-6EC875A780ED}"/>
          </ac:spMkLst>
        </pc:spChg>
        <pc:spChg chg="mod">
          <ac:chgData name="Pam Crowder" userId="e5d83a44-6866-4944-b891-c9f3623e9f84" providerId="ADAL" clId="{4C32E410-02C2-4B73-BF19-3F247081EAC2}" dt="2025-03-12T18:26:29.694" v="364"/>
          <ac:spMkLst>
            <pc:docMk/>
            <pc:sldMk cId="49379145" sldId="351"/>
            <ac:spMk id="4" creationId="{78681F12-CEB7-45C1-B33E-0F80945CDB22}"/>
          </ac:spMkLst>
        </pc:spChg>
        <pc:spChg chg="mod">
          <ac:chgData name="Pam Crowder" userId="e5d83a44-6866-4944-b891-c9f3623e9f84" providerId="ADAL" clId="{4C32E410-02C2-4B73-BF19-3F247081EAC2}" dt="2025-03-12T18:26:29.030" v="362" actId="1076"/>
          <ac:spMkLst>
            <pc:docMk/>
            <pc:sldMk cId="49379145" sldId="351"/>
            <ac:spMk id="13" creationId="{6599E4E8-C517-489D-A2A7-0D81C2168DD7}"/>
          </ac:spMkLst>
        </pc:spChg>
      </pc:sldChg>
      <pc:sldChg chg="delSp modSp mod setBg">
        <pc:chgData name="Pam Crowder" userId="e5d83a44-6866-4944-b891-c9f3623e9f84" providerId="ADAL" clId="{4C32E410-02C2-4B73-BF19-3F247081EAC2}" dt="2025-03-12T18:26:29.694" v="364"/>
        <pc:sldMkLst>
          <pc:docMk/>
          <pc:sldMk cId="209636028" sldId="352"/>
        </pc:sldMkLst>
        <pc:spChg chg="mod">
          <ac:chgData name="Pam Crowder" userId="e5d83a44-6866-4944-b891-c9f3623e9f84" providerId="ADAL" clId="{4C32E410-02C2-4B73-BF19-3F247081EAC2}" dt="2025-03-12T18:06:51.541" v="81" actId="20577"/>
          <ac:spMkLst>
            <pc:docMk/>
            <pc:sldMk cId="209636028" sldId="352"/>
            <ac:spMk id="2" creationId="{760FEA43-6C9E-889D-9AA2-37A1F0F44D48}"/>
          </ac:spMkLst>
        </pc:spChg>
        <pc:spChg chg="mod">
          <ac:chgData name="Pam Crowder" userId="e5d83a44-6866-4944-b891-c9f3623e9f84" providerId="ADAL" clId="{4C32E410-02C2-4B73-BF19-3F247081EAC2}" dt="2025-03-12T18:26:29.694" v="364"/>
          <ac:spMkLst>
            <pc:docMk/>
            <pc:sldMk cId="209636028" sldId="352"/>
            <ac:spMk id="4" creationId="{78681F12-CEB7-45C1-B33E-0F80945CDB22}"/>
          </ac:spMkLst>
        </pc:spChg>
        <pc:spChg chg="mod">
          <ac:chgData name="Pam Crowder" userId="e5d83a44-6866-4944-b891-c9f3623e9f84" providerId="ADAL" clId="{4C32E410-02C2-4B73-BF19-3F247081EAC2}" dt="2025-03-12T18:23:14.974" v="329" actId="207"/>
          <ac:spMkLst>
            <pc:docMk/>
            <pc:sldMk cId="209636028" sldId="352"/>
            <ac:spMk id="13" creationId="{6599E4E8-C517-489D-A2A7-0D81C2168DD7}"/>
          </ac:spMkLst>
        </pc:spChg>
      </pc:sldChg>
      <pc:sldChg chg="addSp delSp modSp mod setBg delDesignElem">
        <pc:chgData name="Pam Crowder" userId="e5d83a44-6866-4944-b891-c9f3623e9f84" providerId="ADAL" clId="{4C32E410-02C2-4B73-BF19-3F247081EAC2}" dt="2025-03-12T18:26:29.694" v="364"/>
        <pc:sldMkLst>
          <pc:docMk/>
          <pc:sldMk cId="1392771873" sldId="353"/>
        </pc:sldMkLst>
        <pc:spChg chg="mod ord">
          <ac:chgData name="Pam Crowder" userId="e5d83a44-6866-4944-b891-c9f3623e9f84" providerId="ADAL" clId="{4C32E410-02C2-4B73-BF19-3F247081EAC2}" dt="2025-03-12T17:59:09.054" v="0" actId="26606"/>
          <ac:spMkLst>
            <pc:docMk/>
            <pc:sldMk cId="1392771873" sldId="353"/>
            <ac:spMk id="4" creationId="{78681F12-CEB7-45C1-B33E-0F80945CDB22}"/>
          </ac:spMkLst>
        </pc:spChg>
        <pc:spChg chg="ord">
          <ac:chgData name="Pam Crowder" userId="e5d83a44-6866-4944-b891-c9f3623e9f84" providerId="ADAL" clId="{4C32E410-02C2-4B73-BF19-3F247081EAC2}" dt="2025-03-12T17:59:09.054" v="0" actId="26606"/>
          <ac:spMkLst>
            <pc:docMk/>
            <pc:sldMk cId="1392771873" sldId="353"/>
            <ac:spMk id="7" creationId="{C87BC8DA-CD75-49F3-9813-7EF5586B651F}"/>
          </ac:spMkLst>
        </pc:spChg>
        <pc:spChg chg="mod">
          <ac:chgData name="Pam Crowder" userId="e5d83a44-6866-4944-b891-c9f3623e9f84" providerId="ADAL" clId="{4C32E410-02C2-4B73-BF19-3F247081EAC2}" dt="2025-03-12T18:01:38.312" v="33" actId="255"/>
          <ac:spMkLst>
            <pc:docMk/>
            <pc:sldMk cId="1392771873" sldId="353"/>
            <ac:spMk id="9" creationId="{2660C9EF-EF8A-4F6E-AC54-C7177637F52C}"/>
          </ac:spMkLst>
        </pc:spChg>
        <pc:spChg chg="mod">
          <ac:chgData name="Pam Crowder" userId="e5d83a44-6866-4944-b891-c9f3623e9f84" providerId="ADAL" clId="{4C32E410-02C2-4B73-BF19-3F247081EAC2}" dt="2025-03-12T18:01:24.780" v="32" actId="14100"/>
          <ac:spMkLst>
            <pc:docMk/>
            <pc:sldMk cId="1392771873" sldId="353"/>
            <ac:spMk id="21" creationId="{38B9D27B-50CC-475D-A916-3B8C217DF0F3}"/>
          </ac:spMkLst>
        </pc:spChg>
        <pc:spChg chg="add del">
          <ac:chgData name="Pam Crowder" userId="e5d83a44-6866-4944-b891-c9f3623e9f84" providerId="ADAL" clId="{4C32E410-02C2-4B73-BF19-3F247081EAC2}" dt="2025-03-12T18:26:29.694" v="364"/>
          <ac:spMkLst>
            <pc:docMk/>
            <pc:sldMk cId="1392771873" sldId="353"/>
            <ac:spMk id="26" creationId="{6234BCC6-39B9-47D9-8BF8-C665401AE23C}"/>
          </ac:spMkLst>
        </pc:spChg>
        <pc:spChg chg="add del">
          <ac:chgData name="Pam Crowder" userId="e5d83a44-6866-4944-b891-c9f3623e9f84" providerId="ADAL" clId="{4C32E410-02C2-4B73-BF19-3F247081EAC2}" dt="2025-03-12T18:26:29.694" v="364"/>
          <ac:spMkLst>
            <pc:docMk/>
            <pc:sldMk cId="1392771873" sldId="353"/>
            <ac:spMk id="28" creationId="{72A9CE9D-DAC3-40AF-B504-78A64A909F9D}"/>
          </ac:spMkLst>
        </pc:spChg>
        <pc:spChg chg="add del">
          <ac:chgData name="Pam Crowder" userId="e5d83a44-6866-4944-b891-c9f3623e9f84" providerId="ADAL" clId="{4C32E410-02C2-4B73-BF19-3F247081EAC2}" dt="2025-03-12T18:26:29.694" v="364"/>
          <ac:spMkLst>
            <pc:docMk/>
            <pc:sldMk cId="1392771873" sldId="353"/>
            <ac:spMk id="30" creationId="{506D7452-6CDE-4381-86CE-07B2459383D5}"/>
          </ac:spMkLst>
        </pc:spChg>
        <pc:spChg chg="add del">
          <ac:chgData name="Pam Crowder" userId="e5d83a44-6866-4944-b891-c9f3623e9f84" providerId="ADAL" clId="{4C32E410-02C2-4B73-BF19-3F247081EAC2}" dt="2025-03-12T18:26:29.694" v="364"/>
          <ac:spMkLst>
            <pc:docMk/>
            <pc:sldMk cId="1392771873" sldId="353"/>
            <ac:spMk id="32" creationId="{762DA937-8B55-4317-BD32-98D7AF30E39E}"/>
          </ac:spMkLst>
        </pc:spChg>
        <pc:spChg chg="add del">
          <ac:chgData name="Pam Crowder" userId="e5d83a44-6866-4944-b891-c9f3623e9f84" providerId="ADAL" clId="{4C32E410-02C2-4B73-BF19-3F247081EAC2}" dt="2025-03-12T18:26:29.694" v="364"/>
          <ac:spMkLst>
            <pc:docMk/>
            <pc:sldMk cId="1392771873" sldId="353"/>
            <ac:spMk id="34" creationId="{C52EE5A8-045B-4D39-8ED1-513334085EEC}"/>
          </ac:spMkLst>
        </pc:spChg>
      </pc:sldChg>
      <pc:sldChg chg="modSp">
        <pc:chgData name="Pam Crowder" userId="e5d83a44-6866-4944-b891-c9f3623e9f84" providerId="ADAL" clId="{4C32E410-02C2-4B73-BF19-3F247081EAC2}" dt="2025-03-12T18:26:29.694" v="364"/>
        <pc:sldMkLst>
          <pc:docMk/>
          <pc:sldMk cId="247128496" sldId="354"/>
        </pc:sldMkLst>
        <pc:spChg chg="mod">
          <ac:chgData name="Pam Crowder" userId="e5d83a44-6866-4944-b891-c9f3623e9f84" providerId="ADAL" clId="{4C32E410-02C2-4B73-BF19-3F247081EAC2}" dt="2025-03-12T18:26:29.694" v="364"/>
          <ac:spMkLst>
            <pc:docMk/>
            <pc:sldMk cId="247128496" sldId="354"/>
            <ac:spMk id="4" creationId="{78681F12-CEB7-45C1-B33E-0F80945CDB22}"/>
          </ac:spMkLst>
        </pc:spChg>
      </pc:sldChg>
      <pc:sldChg chg="modSp mod ord setBg">
        <pc:chgData name="Pam Crowder" userId="e5d83a44-6866-4944-b891-c9f3623e9f84" providerId="ADAL" clId="{4C32E410-02C2-4B73-BF19-3F247081EAC2}" dt="2025-03-12T19:01:37.712" v="476"/>
        <pc:sldMkLst>
          <pc:docMk/>
          <pc:sldMk cId="1418170304" sldId="375"/>
        </pc:sldMkLst>
        <pc:spChg chg="mod">
          <ac:chgData name="Pam Crowder" userId="e5d83a44-6866-4944-b891-c9f3623e9f84" providerId="ADAL" clId="{4C32E410-02C2-4B73-BF19-3F247081EAC2}" dt="2025-03-12T18:59:41.313" v="463" actId="20577"/>
          <ac:spMkLst>
            <pc:docMk/>
            <pc:sldMk cId="1418170304" sldId="375"/>
            <ac:spMk id="2" creationId="{74BB2708-D92B-F185-2321-7EC72DFC7771}"/>
          </ac:spMkLst>
        </pc:spChg>
        <pc:spChg chg="mod">
          <ac:chgData name="Pam Crowder" userId="e5d83a44-6866-4944-b891-c9f3623e9f84" providerId="ADAL" clId="{4C32E410-02C2-4B73-BF19-3F247081EAC2}" dt="2025-03-12T18:26:29.694" v="364"/>
          <ac:spMkLst>
            <pc:docMk/>
            <pc:sldMk cId="1418170304" sldId="375"/>
            <ac:spMk id="4" creationId="{78681F12-CEB7-45C1-B33E-0F80945CDB22}"/>
          </ac:spMkLst>
        </pc:spChg>
        <pc:spChg chg="mod">
          <ac:chgData name="Pam Crowder" userId="e5d83a44-6866-4944-b891-c9f3623e9f84" providerId="ADAL" clId="{4C32E410-02C2-4B73-BF19-3F247081EAC2}" dt="2025-03-12T19:00:00.984" v="466" actId="1076"/>
          <ac:spMkLst>
            <pc:docMk/>
            <pc:sldMk cId="1418170304" sldId="375"/>
            <ac:spMk id="10" creationId="{C71EBB2F-0C79-4BDA-B81E-1FAAF8EFB410}"/>
          </ac:spMkLst>
        </pc:spChg>
        <pc:spChg chg="mod">
          <ac:chgData name="Pam Crowder" userId="e5d83a44-6866-4944-b891-c9f3623e9f84" providerId="ADAL" clId="{4C32E410-02C2-4B73-BF19-3F247081EAC2}" dt="2025-03-12T19:00:40.972" v="472" actId="313"/>
          <ac:spMkLst>
            <pc:docMk/>
            <pc:sldMk cId="1418170304" sldId="375"/>
            <ac:spMk id="13" creationId="{6599E4E8-C517-489D-A2A7-0D81C2168DD7}"/>
          </ac:spMkLst>
        </pc:spChg>
      </pc:sldChg>
      <pc:sldChg chg="modSp">
        <pc:chgData name="Pam Crowder" userId="e5d83a44-6866-4944-b891-c9f3623e9f84" providerId="ADAL" clId="{4C32E410-02C2-4B73-BF19-3F247081EAC2}" dt="2025-03-12T18:26:29.694" v="364"/>
        <pc:sldMkLst>
          <pc:docMk/>
          <pc:sldMk cId="3343406920" sldId="376"/>
        </pc:sldMkLst>
        <pc:spChg chg="mod">
          <ac:chgData name="Pam Crowder" userId="e5d83a44-6866-4944-b891-c9f3623e9f84" providerId="ADAL" clId="{4C32E410-02C2-4B73-BF19-3F247081EAC2}" dt="2025-03-12T18:26:29.694" v="364"/>
          <ac:spMkLst>
            <pc:docMk/>
            <pc:sldMk cId="3343406920" sldId="376"/>
            <ac:spMk id="4" creationId="{78681F12-CEB7-45C1-B33E-0F80945CDB22}"/>
          </ac:spMkLst>
        </pc:spChg>
      </pc:sldChg>
      <pc:sldChg chg="modSp">
        <pc:chgData name="Pam Crowder" userId="e5d83a44-6866-4944-b891-c9f3623e9f84" providerId="ADAL" clId="{4C32E410-02C2-4B73-BF19-3F247081EAC2}" dt="2025-03-12T18:26:29.694" v="364"/>
        <pc:sldMkLst>
          <pc:docMk/>
          <pc:sldMk cId="511395785" sldId="380"/>
        </pc:sldMkLst>
      </pc:sldChg>
      <pc:sldChg chg="modSp">
        <pc:chgData name="Pam Crowder" userId="e5d83a44-6866-4944-b891-c9f3623e9f84" providerId="ADAL" clId="{4C32E410-02C2-4B73-BF19-3F247081EAC2}" dt="2025-03-12T18:26:29.694" v="364"/>
        <pc:sldMkLst>
          <pc:docMk/>
          <pc:sldMk cId="1030617783" sldId="381"/>
        </pc:sldMkLst>
        <pc:spChg chg="mod">
          <ac:chgData name="Pam Crowder" userId="e5d83a44-6866-4944-b891-c9f3623e9f84" providerId="ADAL" clId="{4C32E410-02C2-4B73-BF19-3F247081EAC2}" dt="2025-03-12T18:26:29.694" v="364"/>
          <ac:spMkLst>
            <pc:docMk/>
            <pc:sldMk cId="1030617783" sldId="381"/>
            <ac:spMk id="4" creationId="{78681F12-CEB7-45C1-B33E-0F80945CDB22}"/>
          </ac:spMkLst>
        </pc:spChg>
      </pc:sldChg>
      <pc:sldChg chg="addSp delSp modSp mod setBg delDesignElem">
        <pc:chgData name="Pam Crowder" userId="e5d83a44-6866-4944-b891-c9f3623e9f84" providerId="ADAL" clId="{4C32E410-02C2-4B73-BF19-3F247081EAC2}" dt="2025-03-12T18:28:12.098" v="396" actId="14100"/>
        <pc:sldMkLst>
          <pc:docMk/>
          <pc:sldMk cId="940037775" sldId="382"/>
        </pc:sldMkLst>
        <pc:spChg chg="mod">
          <ac:chgData name="Pam Crowder" userId="e5d83a44-6866-4944-b891-c9f3623e9f84" providerId="ADAL" clId="{4C32E410-02C2-4B73-BF19-3F247081EAC2}" dt="2025-03-12T18:26:48.064" v="379" actId="20577"/>
          <ac:spMkLst>
            <pc:docMk/>
            <pc:sldMk cId="940037775" sldId="382"/>
            <ac:spMk id="2" creationId="{C3796072-F096-7E7B-BEFA-5EFFF8FEDFF0}"/>
          </ac:spMkLst>
        </pc:spChg>
        <pc:spChg chg="mod ord">
          <ac:chgData name="Pam Crowder" userId="e5d83a44-6866-4944-b891-c9f3623e9f84" providerId="ADAL" clId="{4C32E410-02C2-4B73-BF19-3F247081EAC2}" dt="2025-03-12T18:26:38.356" v="367" actId="26606"/>
          <ac:spMkLst>
            <pc:docMk/>
            <pc:sldMk cId="940037775" sldId="382"/>
            <ac:spMk id="4" creationId="{78681F12-CEB7-45C1-B33E-0F80945CDB22}"/>
          </ac:spMkLst>
        </pc:spChg>
        <pc:spChg chg="mod ord">
          <ac:chgData name="Pam Crowder" userId="e5d83a44-6866-4944-b891-c9f3623e9f84" providerId="ADAL" clId="{4C32E410-02C2-4B73-BF19-3F247081EAC2}" dt="2025-03-12T18:28:12.098" v="396" actId="14100"/>
          <ac:spMkLst>
            <pc:docMk/>
            <pc:sldMk cId="940037775" sldId="382"/>
            <ac:spMk id="7" creationId="{44E15D3B-6ADE-4145-AA70-306E18C0267C}"/>
          </ac:spMkLst>
        </pc:spChg>
        <pc:spChg chg="mod">
          <ac:chgData name="Pam Crowder" userId="e5d83a44-6866-4944-b891-c9f3623e9f84" providerId="ADAL" clId="{4C32E410-02C2-4B73-BF19-3F247081EAC2}" dt="2025-03-12T18:26:38.356" v="367" actId="26606"/>
          <ac:spMkLst>
            <pc:docMk/>
            <pc:sldMk cId="940037775" sldId="382"/>
            <ac:spMk id="21" creationId="{38B9D27B-50CC-475D-A916-3B8C217DF0F3}"/>
          </ac:spMkLst>
        </pc:spChg>
      </pc:sldChg>
      <pc:sldChg chg="modSp">
        <pc:chgData name="Pam Crowder" userId="e5d83a44-6866-4944-b891-c9f3623e9f84" providerId="ADAL" clId="{4C32E410-02C2-4B73-BF19-3F247081EAC2}" dt="2025-03-12T18:26:29.694" v="364"/>
        <pc:sldMkLst>
          <pc:docMk/>
          <pc:sldMk cId="4080923020" sldId="385"/>
        </pc:sldMkLst>
        <pc:spChg chg="mod">
          <ac:chgData name="Pam Crowder" userId="e5d83a44-6866-4944-b891-c9f3623e9f84" providerId="ADAL" clId="{4C32E410-02C2-4B73-BF19-3F247081EAC2}" dt="2025-03-12T18:26:29.694" v="364"/>
          <ac:spMkLst>
            <pc:docMk/>
            <pc:sldMk cId="4080923020" sldId="385"/>
            <ac:spMk id="4" creationId="{78681F12-CEB7-45C1-B33E-0F80945CDB22}"/>
          </ac:spMkLst>
        </pc:spChg>
      </pc:sldChg>
      <pc:sldChg chg="addSp delSp delDesignElem">
        <pc:chgData name="Pam Crowder" userId="e5d83a44-6866-4944-b891-c9f3623e9f84" providerId="ADAL" clId="{4C32E410-02C2-4B73-BF19-3F247081EAC2}" dt="2025-03-12T18:26:29.694" v="364"/>
        <pc:sldMkLst>
          <pc:docMk/>
          <pc:sldMk cId="327834832" sldId="386"/>
        </pc:sldMkLst>
        <pc:spChg chg="add del">
          <ac:chgData name="Pam Crowder" userId="e5d83a44-6866-4944-b891-c9f3623e9f84" providerId="ADAL" clId="{4C32E410-02C2-4B73-BF19-3F247081EAC2}" dt="2025-03-12T18:26:29.694" v="364"/>
          <ac:spMkLst>
            <pc:docMk/>
            <pc:sldMk cId="327834832" sldId="386"/>
            <ac:spMk id="16" creationId="{362D44EE-C852-4460-B8B5-C4F2BC20510C}"/>
          </ac:spMkLst>
        </pc:spChg>
        <pc:spChg chg="add del">
          <ac:chgData name="Pam Crowder" userId="e5d83a44-6866-4944-b891-c9f3623e9f84" providerId="ADAL" clId="{4C32E410-02C2-4B73-BF19-3F247081EAC2}" dt="2025-03-12T18:26:29.694" v="364"/>
          <ac:spMkLst>
            <pc:docMk/>
            <pc:sldMk cId="327834832" sldId="386"/>
            <ac:spMk id="18" creationId="{658970D8-8D1D-4B5C-894B-E871CC86543D}"/>
          </ac:spMkLst>
        </pc:spChg>
        <pc:spChg chg="add del">
          <ac:chgData name="Pam Crowder" userId="e5d83a44-6866-4944-b891-c9f3623e9f84" providerId="ADAL" clId="{4C32E410-02C2-4B73-BF19-3F247081EAC2}" dt="2025-03-12T18:26:29.694" v="364"/>
          <ac:spMkLst>
            <pc:docMk/>
            <pc:sldMk cId="327834832" sldId="386"/>
            <ac:spMk id="20" creationId="{F227E5B6-9132-43CA-B503-37A18562ADF2}"/>
          </ac:spMkLst>
        </pc:spChg>
        <pc:spChg chg="add del">
          <ac:chgData name="Pam Crowder" userId="e5d83a44-6866-4944-b891-c9f3623e9f84" providerId="ADAL" clId="{4C32E410-02C2-4B73-BF19-3F247081EAC2}" dt="2025-03-12T18:26:29.694" v="364"/>
          <ac:spMkLst>
            <pc:docMk/>
            <pc:sldMk cId="327834832" sldId="386"/>
            <ac:spMk id="22" creationId="{03C2051E-A88D-48E5-BACF-AAED17892722}"/>
          </ac:spMkLst>
        </pc:spChg>
        <pc:spChg chg="add del">
          <ac:chgData name="Pam Crowder" userId="e5d83a44-6866-4944-b891-c9f3623e9f84" providerId="ADAL" clId="{4C32E410-02C2-4B73-BF19-3F247081EAC2}" dt="2025-03-12T18:26:29.694" v="364"/>
          <ac:spMkLst>
            <pc:docMk/>
            <pc:sldMk cId="327834832" sldId="386"/>
            <ac:spMk id="24" creationId="{7821A508-2985-4905-874A-527429BAABFA}"/>
          </ac:spMkLst>
        </pc:spChg>
        <pc:spChg chg="add del">
          <ac:chgData name="Pam Crowder" userId="e5d83a44-6866-4944-b891-c9f3623e9f84" providerId="ADAL" clId="{4C32E410-02C2-4B73-BF19-3F247081EAC2}" dt="2025-03-12T18:26:29.694" v="364"/>
          <ac:spMkLst>
            <pc:docMk/>
            <pc:sldMk cId="327834832" sldId="386"/>
            <ac:spMk id="26" creationId="{D2929CB1-0E3C-4B2D-ADC5-0154FB33BA44}"/>
          </ac:spMkLst>
        </pc:spChg>
        <pc:spChg chg="add del">
          <ac:chgData name="Pam Crowder" userId="e5d83a44-6866-4944-b891-c9f3623e9f84" providerId="ADAL" clId="{4C32E410-02C2-4B73-BF19-3F247081EAC2}" dt="2025-03-12T18:26:29.694" v="364"/>
          <ac:spMkLst>
            <pc:docMk/>
            <pc:sldMk cId="327834832" sldId="386"/>
            <ac:spMk id="28" creationId="{5F2F0C84-BE8C-4DC2-A6D3-30349A801D5C}"/>
          </ac:spMkLst>
        </pc:spChg>
      </pc:sldChg>
      <pc:sldChg chg="modSp">
        <pc:chgData name="Pam Crowder" userId="e5d83a44-6866-4944-b891-c9f3623e9f84" providerId="ADAL" clId="{4C32E410-02C2-4B73-BF19-3F247081EAC2}" dt="2025-03-12T18:26:29.694" v="364"/>
        <pc:sldMkLst>
          <pc:docMk/>
          <pc:sldMk cId="1270863437" sldId="387"/>
        </pc:sldMkLst>
        <pc:spChg chg="mod">
          <ac:chgData name="Pam Crowder" userId="e5d83a44-6866-4944-b891-c9f3623e9f84" providerId="ADAL" clId="{4C32E410-02C2-4B73-BF19-3F247081EAC2}" dt="2025-03-12T18:26:29.694" v="364"/>
          <ac:spMkLst>
            <pc:docMk/>
            <pc:sldMk cId="1270863437" sldId="387"/>
            <ac:spMk id="4" creationId="{78681F12-CEB7-45C1-B33E-0F80945CDB22}"/>
          </ac:spMkLst>
        </pc:spChg>
      </pc:sldChg>
      <pc:sldChg chg="modSp">
        <pc:chgData name="Pam Crowder" userId="e5d83a44-6866-4944-b891-c9f3623e9f84" providerId="ADAL" clId="{4C32E410-02C2-4B73-BF19-3F247081EAC2}" dt="2025-03-12T18:26:29.694" v="364"/>
        <pc:sldMkLst>
          <pc:docMk/>
          <pc:sldMk cId="3436761984" sldId="389"/>
        </pc:sldMkLst>
        <pc:spChg chg="mod">
          <ac:chgData name="Pam Crowder" userId="e5d83a44-6866-4944-b891-c9f3623e9f84" providerId="ADAL" clId="{4C32E410-02C2-4B73-BF19-3F247081EAC2}" dt="2025-03-12T18:26:29.694" v="364"/>
          <ac:spMkLst>
            <pc:docMk/>
            <pc:sldMk cId="3436761984" sldId="389"/>
            <ac:spMk id="4" creationId="{78681F12-CEB7-45C1-B33E-0F80945CDB22}"/>
          </ac:spMkLst>
        </pc:spChg>
      </pc:sldChg>
      <pc:sldChg chg="modSp">
        <pc:chgData name="Pam Crowder" userId="e5d83a44-6866-4944-b891-c9f3623e9f84" providerId="ADAL" clId="{4C32E410-02C2-4B73-BF19-3F247081EAC2}" dt="2025-03-12T18:26:29.694" v="364"/>
        <pc:sldMkLst>
          <pc:docMk/>
          <pc:sldMk cId="2531707565" sldId="390"/>
        </pc:sldMkLst>
      </pc:sldChg>
      <pc:sldChg chg="modSp">
        <pc:chgData name="Pam Crowder" userId="e5d83a44-6866-4944-b891-c9f3623e9f84" providerId="ADAL" clId="{4C32E410-02C2-4B73-BF19-3F247081EAC2}" dt="2025-03-12T18:26:29.694" v="364"/>
        <pc:sldMkLst>
          <pc:docMk/>
          <pc:sldMk cId="1668754865" sldId="391"/>
        </pc:sldMkLst>
        <pc:spChg chg="mod">
          <ac:chgData name="Pam Crowder" userId="e5d83a44-6866-4944-b891-c9f3623e9f84" providerId="ADAL" clId="{4C32E410-02C2-4B73-BF19-3F247081EAC2}" dt="2025-03-12T18:26:29.694" v="364"/>
          <ac:spMkLst>
            <pc:docMk/>
            <pc:sldMk cId="1668754865" sldId="391"/>
            <ac:spMk id="4" creationId="{78681F12-CEB7-45C1-B33E-0F80945CDB22}"/>
          </ac:spMkLst>
        </pc:spChg>
      </pc:sldChg>
      <pc:sldChg chg="modSp">
        <pc:chgData name="Pam Crowder" userId="e5d83a44-6866-4944-b891-c9f3623e9f84" providerId="ADAL" clId="{4C32E410-02C2-4B73-BF19-3F247081EAC2}" dt="2025-03-12T18:26:29.694" v="364"/>
        <pc:sldMkLst>
          <pc:docMk/>
          <pc:sldMk cId="194669903" sldId="392"/>
        </pc:sldMkLst>
        <pc:spChg chg="mod">
          <ac:chgData name="Pam Crowder" userId="e5d83a44-6866-4944-b891-c9f3623e9f84" providerId="ADAL" clId="{4C32E410-02C2-4B73-BF19-3F247081EAC2}" dt="2025-03-12T18:26:29.694" v="364"/>
          <ac:spMkLst>
            <pc:docMk/>
            <pc:sldMk cId="194669903" sldId="392"/>
            <ac:spMk id="4" creationId="{78681F12-CEB7-45C1-B33E-0F80945CDB22}"/>
          </ac:spMkLst>
        </pc:spChg>
      </pc:sldChg>
      <pc:sldChg chg="modSp">
        <pc:chgData name="Pam Crowder" userId="e5d83a44-6866-4944-b891-c9f3623e9f84" providerId="ADAL" clId="{4C32E410-02C2-4B73-BF19-3F247081EAC2}" dt="2025-03-12T18:26:29.694" v="364"/>
        <pc:sldMkLst>
          <pc:docMk/>
          <pc:sldMk cId="3572629612" sldId="393"/>
        </pc:sldMkLst>
      </pc:sldChg>
      <pc:sldChg chg="modSp add mod ord">
        <pc:chgData name="Pam Crowder" userId="e5d83a44-6866-4944-b891-c9f3623e9f84" providerId="ADAL" clId="{4C32E410-02C2-4B73-BF19-3F247081EAC2}" dt="2025-03-12T18:27:49.809" v="394" actId="14100"/>
        <pc:sldMkLst>
          <pc:docMk/>
          <pc:sldMk cId="502650195" sldId="394"/>
        </pc:sldMkLst>
      </pc:sldChg>
      <pc:sldMasterChg chg="modTransition modSldLayout">
        <pc:chgData name="Pam Crowder" userId="e5d83a44-6866-4944-b891-c9f3623e9f84" providerId="ADAL" clId="{4C32E410-02C2-4B73-BF19-3F247081EAC2}" dt="2025-03-12T18:26:29.694" v="364"/>
        <pc:sldMasterMkLst>
          <pc:docMk/>
          <pc:sldMasterMk cId="1596654234" sldId="2147483660"/>
        </pc:sldMasterMkLst>
        <pc:sldLayoutChg chg="modTransition">
          <pc:chgData name="Pam Crowder" userId="e5d83a44-6866-4944-b891-c9f3623e9f84" providerId="ADAL" clId="{4C32E410-02C2-4B73-BF19-3F247081EAC2}" dt="2025-03-12T18:26:29.694" v="364"/>
          <pc:sldLayoutMkLst>
            <pc:docMk/>
            <pc:sldMasterMk cId="1596654234" sldId="2147483660"/>
            <pc:sldLayoutMk cId="4135557458" sldId="2147483661"/>
          </pc:sldLayoutMkLst>
        </pc:sldLayoutChg>
        <pc:sldLayoutChg chg="modTransition">
          <pc:chgData name="Pam Crowder" userId="e5d83a44-6866-4944-b891-c9f3623e9f84" providerId="ADAL" clId="{4C32E410-02C2-4B73-BF19-3F247081EAC2}" dt="2025-03-12T18:26:29.694" v="364"/>
          <pc:sldLayoutMkLst>
            <pc:docMk/>
            <pc:sldMasterMk cId="1596654234" sldId="2147483660"/>
            <pc:sldLayoutMk cId="3805885012" sldId="2147483662"/>
          </pc:sldLayoutMkLst>
        </pc:sldLayoutChg>
        <pc:sldLayoutChg chg="modTransition">
          <pc:chgData name="Pam Crowder" userId="e5d83a44-6866-4944-b891-c9f3623e9f84" providerId="ADAL" clId="{4C32E410-02C2-4B73-BF19-3F247081EAC2}" dt="2025-03-12T18:26:29.694" v="364"/>
          <pc:sldLayoutMkLst>
            <pc:docMk/>
            <pc:sldMasterMk cId="1596654234" sldId="2147483660"/>
            <pc:sldLayoutMk cId="4129653319" sldId="2147483663"/>
          </pc:sldLayoutMkLst>
        </pc:sldLayoutChg>
        <pc:sldLayoutChg chg="modTransition">
          <pc:chgData name="Pam Crowder" userId="e5d83a44-6866-4944-b891-c9f3623e9f84" providerId="ADAL" clId="{4C32E410-02C2-4B73-BF19-3F247081EAC2}" dt="2025-03-12T18:26:29.694" v="364"/>
          <pc:sldLayoutMkLst>
            <pc:docMk/>
            <pc:sldMasterMk cId="1596654234" sldId="2147483660"/>
            <pc:sldLayoutMk cId="3326097493" sldId="2147483664"/>
          </pc:sldLayoutMkLst>
        </pc:sldLayoutChg>
        <pc:sldLayoutChg chg="modTransition">
          <pc:chgData name="Pam Crowder" userId="e5d83a44-6866-4944-b891-c9f3623e9f84" providerId="ADAL" clId="{4C32E410-02C2-4B73-BF19-3F247081EAC2}" dt="2025-03-12T18:26:29.694" v="364"/>
          <pc:sldLayoutMkLst>
            <pc:docMk/>
            <pc:sldMasterMk cId="1596654234" sldId="2147483660"/>
            <pc:sldLayoutMk cId="3428553745" sldId="2147483665"/>
          </pc:sldLayoutMkLst>
        </pc:sldLayoutChg>
        <pc:sldLayoutChg chg="modTransition">
          <pc:chgData name="Pam Crowder" userId="e5d83a44-6866-4944-b891-c9f3623e9f84" providerId="ADAL" clId="{4C32E410-02C2-4B73-BF19-3F247081EAC2}" dt="2025-03-12T18:26:29.694" v="364"/>
          <pc:sldLayoutMkLst>
            <pc:docMk/>
            <pc:sldMasterMk cId="1596654234" sldId="2147483660"/>
            <pc:sldLayoutMk cId="1106215406" sldId="2147483666"/>
          </pc:sldLayoutMkLst>
        </pc:sldLayoutChg>
        <pc:sldLayoutChg chg="modTransition">
          <pc:chgData name="Pam Crowder" userId="e5d83a44-6866-4944-b891-c9f3623e9f84" providerId="ADAL" clId="{4C32E410-02C2-4B73-BF19-3F247081EAC2}" dt="2025-03-12T18:26:29.694" v="364"/>
          <pc:sldLayoutMkLst>
            <pc:docMk/>
            <pc:sldMasterMk cId="1596654234" sldId="2147483660"/>
            <pc:sldLayoutMk cId="2780282695" sldId="2147483667"/>
          </pc:sldLayoutMkLst>
        </pc:sldLayoutChg>
        <pc:sldLayoutChg chg="modTransition">
          <pc:chgData name="Pam Crowder" userId="e5d83a44-6866-4944-b891-c9f3623e9f84" providerId="ADAL" clId="{4C32E410-02C2-4B73-BF19-3F247081EAC2}" dt="2025-03-12T18:26:29.694" v="364"/>
          <pc:sldLayoutMkLst>
            <pc:docMk/>
            <pc:sldMasterMk cId="1596654234" sldId="2147483660"/>
            <pc:sldLayoutMk cId="4173042133" sldId="2147483668"/>
          </pc:sldLayoutMkLst>
        </pc:sldLayoutChg>
        <pc:sldLayoutChg chg="modTransition">
          <pc:chgData name="Pam Crowder" userId="e5d83a44-6866-4944-b891-c9f3623e9f84" providerId="ADAL" clId="{4C32E410-02C2-4B73-BF19-3F247081EAC2}" dt="2025-03-12T18:26:29.694" v="364"/>
          <pc:sldLayoutMkLst>
            <pc:docMk/>
            <pc:sldMasterMk cId="1596654234" sldId="2147483660"/>
            <pc:sldLayoutMk cId="1681881385" sldId="2147483669"/>
          </pc:sldLayoutMkLst>
        </pc:sldLayoutChg>
        <pc:sldLayoutChg chg="modTransition">
          <pc:chgData name="Pam Crowder" userId="e5d83a44-6866-4944-b891-c9f3623e9f84" providerId="ADAL" clId="{4C32E410-02C2-4B73-BF19-3F247081EAC2}" dt="2025-03-12T18:26:29.694" v="364"/>
          <pc:sldLayoutMkLst>
            <pc:docMk/>
            <pc:sldMasterMk cId="1596654234" sldId="2147483660"/>
            <pc:sldLayoutMk cId="2911260563" sldId="2147483670"/>
          </pc:sldLayoutMkLst>
        </pc:sldLayoutChg>
        <pc:sldLayoutChg chg="modTransition">
          <pc:chgData name="Pam Crowder" userId="e5d83a44-6866-4944-b891-c9f3623e9f84" providerId="ADAL" clId="{4C32E410-02C2-4B73-BF19-3F247081EAC2}" dt="2025-03-12T18:26:29.694" v="364"/>
          <pc:sldLayoutMkLst>
            <pc:docMk/>
            <pc:sldMasterMk cId="1596654234" sldId="2147483660"/>
            <pc:sldLayoutMk cId="741011210" sldId="2147483671"/>
          </pc:sldLayoutMkLst>
        </pc:sldLayoutChg>
      </pc:sldMasterChg>
    </pc:docChg>
  </pc:docChgLst>
  <pc:docChgLst>
    <pc:chgData name="Pam Crowder" userId="e5d83a44-6866-4944-b891-c9f3623e9f84" providerId="ADAL" clId="{0C9F35D2-3D94-4380-852F-D596E6760E40}"/>
    <pc:docChg chg="undo custSel addSld delSld modSld sldOrd">
      <pc:chgData name="Pam Crowder" userId="e5d83a44-6866-4944-b891-c9f3623e9f84" providerId="ADAL" clId="{0C9F35D2-3D94-4380-852F-D596E6760E40}" dt="2025-04-23T21:58:31.605" v="1070" actId="1076"/>
      <pc:docMkLst>
        <pc:docMk/>
      </pc:docMkLst>
      <pc:sldChg chg="modSp mod">
        <pc:chgData name="Pam Crowder" userId="e5d83a44-6866-4944-b891-c9f3623e9f84" providerId="ADAL" clId="{0C9F35D2-3D94-4380-852F-D596E6760E40}" dt="2025-04-21T19:54:36.266" v="751" actId="115"/>
        <pc:sldMkLst>
          <pc:docMk/>
          <pc:sldMk cId="3177742380" sldId="346"/>
        </pc:sldMkLst>
        <pc:spChg chg="mod">
          <ac:chgData name="Pam Crowder" userId="e5d83a44-6866-4944-b891-c9f3623e9f84" providerId="ADAL" clId="{0C9F35D2-3D94-4380-852F-D596E6760E40}" dt="2025-04-21T19:54:36.266" v="751" actId="115"/>
          <ac:spMkLst>
            <pc:docMk/>
            <pc:sldMk cId="3177742380" sldId="346"/>
            <ac:spMk id="13" creationId="{6599E4E8-C517-489D-A2A7-0D81C2168DD7}"/>
          </ac:spMkLst>
        </pc:spChg>
      </pc:sldChg>
      <pc:sldChg chg="addSp delSp modSp mod setBg">
        <pc:chgData name="Pam Crowder" userId="e5d83a44-6866-4944-b891-c9f3623e9f84" providerId="ADAL" clId="{0C9F35D2-3D94-4380-852F-D596E6760E40}" dt="2025-04-23T21:57:12.276" v="1066" actId="1076"/>
        <pc:sldMkLst>
          <pc:docMk/>
          <pc:sldMk cId="1892317391" sldId="347"/>
        </pc:sldMkLst>
        <pc:spChg chg="mod">
          <ac:chgData name="Pam Crowder" userId="e5d83a44-6866-4944-b891-c9f3623e9f84" providerId="ADAL" clId="{0C9F35D2-3D94-4380-852F-D596E6760E40}" dt="2025-04-23T21:53:45.948" v="1048" actId="255"/>
          <ac:spMkLst>
            <pc:docMk/>
            <pc:sldMk cId="1892317391" sldId="347"/>
            <ac:spMk id="2" creationId="{890FC439-8CB3-E070-AFD0-D533BA6C8C6B}"/>
          </ac:spMkLst>
        </pc:spChg>
        <pc:spChg chg="add mod">
          <ac:chgData name="Pam Crowder" userId="e5d83a44-6866-4944-b891-c9f3623e9f84" providerId="ADAL" clId="{0C9F35D2-3D94-4380-852F-D596E6760E40}" dt="2025-04-23T21:53:36.831" v="1047" actId="1076"/>
          <ac:spMkLst>
            <pc:docMk/>
            <pc:sldMk cId="1892317391" sldId="347"/>
            <ac:spMk id="3" creationId="{72A9531D-1F7B-09B7-4512-1D8B7E4F6F6F}"/>
          </ac:spMkLst>
        </pc:spChg>
        <pc:spChg chg="add mod">
          <ac:chgData name="Pam Crowder" userId="e5d83a44-6866-4944-b891-c9f3623e9f84" providerId="ADAL" clId="{0C9F35D2-3D94-4380-852F-D596E6760E40}" dt="2025-04-23T21:57:12.276" v="1066" actId="1076"/>
          <ac:spMkLst>
            <pc:docMk/>
            <pc:sldMk cId="1892317391" sldId="347"/>
            <ac:spMk id="6" creationId="{149EB26C-4658-CB21-2531-B08DC98B7EB1}"/>
          </ac:spMkLst>
        </pc:spChg>
        <pc:spChg chg="mod">
          <ac:chgData name="Pam Crowder" userId="e5d83a44-6866-4944-b891-c9f3623e9f84" providerId="ADAL" clId="{0C9F35D2-3D94-4380-852F-D596E6760E40}" dt="2025-04-21T19:57:38.171" v="776" actId="20577"/>
          <ac:spMkLst>
            <pc:docMk/>
            <pc:sldMk cId="1892317391" sldId="347"/>
            <ac:spMk id="10" creationId="{29C3D9BA-2E3E-454A-BCFE-20A4254E5B66}"/>
          </ac:spMkLst>
        </pc:spChg>
      </pc:sldChg>
      <pc:sldChg chg="modSp mod">
        <pc:chgData name="Pam Crowder" userId="e5d83a44-6866-4944-b891-c9f3623e9f84" providerId="ADAL" clId="{0C9F35D2-3D94-4380-852F-D596E6760E40}" dt="2025-04-21T19:54:43.808" v="752" actId="115"/>
        <pc:sldMkLst>
          <pc:docMk/>
          <pc:sldMk cId="49379145" sldId="351"/>
        </pc:sldMkLst>
        <pc:spChg chg="mod">
          <ac:chgData name="Pam Crowder" userId="e5d83a44-6866-4944-b891-c9f3623e9f84" providerId="ADAL" clId="{0C9F35D2-3D94-4380-852F-D596E6760E40}" dt="2025-04-21T19:54:43.808" v="752" actId="115"/>
          <ac:spMkLst>
            <pc:docMk/>
            <pc:sldMk cId="49379145" sldId="351"/>
            <ac:spMk id="13" creationId="{6599E4E8-C517-489D-A2A7-0D81C2168DD7}"/>
          </ac:spMkLst>
        </pc:spChg>
      </pc:sldChg>
      <pc:sldChg chg="modSp mod">
        <pc:chgData name="Pam Crowder" userId="e5d83a44-6866-4944-b891-c9f3623e9f84" providerId="ADAL" clId="{0C9F35D2-3D94-4380-852F-D596E6760E40}" dt="2025-04-21T19:55:11.925" v="753" actId="115"/>
        <pc:sldMkLst>
          <pc:docMk/>
          <pc:sldMk cId="209636028" sldId="352"/>
        </pc:sldMkLst>
        <pc:spChg chg="mod">
          <ac:chgData name="Pam Crowder" userId="e5d83a44-6866-4944-b891-c9f3623e9f84" providerId="ADAL" clId="{0C9F35D2-3D94-4380-852F-D596E6760E40}" dt="2025-04-21T19:55:11.925" v="753" actId="115"/>
          <ac:spMkLst>
            <pc:docMk/>
            <pc:sldMk cId="209636028" sldId="352"/>
            <ac:spMk id="13" creationId="{6599E4E8-C517-489D-A2A7-0D81C2168DD7}"/>
          </ac:spMkLst>
        </pc:spChg>
      </pc:sldChg>
      <pc:sldChg chg="modSp mod">
        <pc:chgData name="Pam Crowder" userId="e5d83a44-6866-4944-b891-c9f3623e9f84" providerId="ADAL" clId="{0C9F35D2-3D94-4380-852F-D596E6760E40}" dt="2025-04-21T19:50:11.784" v="718" actId="255"/>
        <pc:sldMkLst>
          <pc:docMk/>
          <pc:sldMk cId="1392771873" sldId="353"/>
        </pc:sldMkLst>
        <pc:spChg chg="mod">
          <ac:chgData name="Pam Crowder" userId="e5d83a44-6866-4944-b891-c9f3623e9f84" providerId="ADAL" clId="{0C9F35D2-3D94-4380-852F-D596E6760E40}" dt="2025-04-21T19:50:11.784" v="718" actId="255"/>
          <ac:spMkLst>
            <pc:docMk/>
            <pc:sldMk cId="1392771873" sldId="353"/>
            <ac:spMk id="9" creationId="{2660C9EF-EF8A-4F6E-AC54-C7177637F52C}"/>
          </ac:spMkLst>
        </pc:spChg>
      </pc:sldChg>
      <pc:sldChg chg="modSp mod setBg">
        <pc:chgData name="Pam Crowder" userId="e5d83a44-6866-4944-b891-c9f3623e9f84" providerId="ADAL" clId="{0C9F35D2-3D94-4380-852F-D596E6760E40}" dt="2025-04-23T21:49:51.239" v="864" actId="1076"/>
        <pc:sldMkLst>
          <pc:docMk/>
          <pc:sldMk cId="247128496" sldId="354"/>
        </pc:sldMkLst>
        <pc:spChg chg="mod">
          <ac:chgData name="Pam Crowder" userId="e5d83a44-6866-4944-b891-c9f3623e9f84" providerId="ADAL" clId="{0C9F35D2-3D94-4380-852F-D596E6760E40}" dt="2025-04-23T21:41:48.706" v="786" actId="255"/>
          <ac:spMkLst>
            <pc:docMk/>
            <pc:sldMk cId="247128496" sldId="354"/>
            <ac:spMk id="2" creationId="{DDBA780D-C3D7-7AF0-7EA0-1C923159307A}"/>
          </ac:spMkLst>
        </pc:spChg>
        <pc:spChg chg="mod">
          <ac:chgData name="Pam Crowder" userId="e5d83a44-6866-4944-b891-c9f3623e9f84" providerId="ADAL" clId="{0C9F35D2-3D94-4380-852F-D596E6760E40}" dt="2025-04-21T19:56:41.278" v="762" actId="20577"/>
          <ac:spMkLst>
            <pc:docMk/>
            <pc:sldMk cId="247128496" sldId="354"/>
            <ac:spMk id="9" creationId="{DB0DDA2A-85AA-43F0-92D0-FE3397F3DDC7}"/>
          </ac:spMkLst>
        </pc:spChg>
        <pc:spChg chg="mod">
          <ac:chgData name="Pam Crowder" userId="e5d83a44-6866-4944-b891-c9f3623e9f84" providerId="ADAL" clId="{0C9F35D2-3D94-4380-852F-D596E6760E40}" dt="2025-04-23T21:49:51.239" v="864" actId="1076"/>
          <ac:spMkLst>
            <pc:docMk/>
            <pc:sldMk cId="247128496" sldId="354"/>
            <ac:spMk id="13" creationId="{6599E4E8-C517-489D-A2A7-0D81C2168DD7}"/>
          </ac:spMkLst>
        </pc:spChg>
      </pc:sldChg>
      <pc:sldChg chg="modSp mod">
        <pc:chgData name="Pam Crowder" userId="e5d83a44-6866-4944-b891-c9f3623e9f84" providerId="ADAL" clId="{0C9F35D2-3D94-4380-852F-D596E6760E40}" dt="2025-04-21T19:50:39.294" v="719" actId="1076"/>
        <pc:sldMkLst>
          <pc:docMk/>
          <pc:sldMk cId="1418170304" sldId="375"/>
        </pc:sldMkLst>
        <pc:spChg chg="mod">
          <ac:chgData name="Pam Crowder" userId="e5d83a44-6866-4944-b891-c9f3623e9f84" providerId="ADAL" clId="{0C9F35D2-3D94-4380-852F-D596E6760E40}" dt="2025-04-21T19:50:39.294" v="719" actId="1076"/>
          <ac:spMkLst>
            <pc:docMk/>
            <pc:sldMk cId="1418170304" sldId="375"/>
            <ac:spMk id="13" creationId="{6599E4E8-C517-489D-A2A7-0D81C2168DD7}"/>
          </ac:spMkLst>
        </pc:spChg>
      </pc:sldChg>
      <pc:sldChg chg="modSp mod setBg">
        <pc:chgData name="Pam Crowder" userId="e5d83a44-6866-4944-b891-c9f3623e9f84" providerId="ADAL" clId="{0C9F35D2-3D94-4380-852F-D596E6760E40}" dt="2025-04-21T19:57:06.829" v="770" actId="20577"/>
        <pc:sldMkLst>
          <pc:docMk/>
          <pc:sldMk cId="3343406920" sldId="376"/>
        </pc:sldMkLst>
        <pc:spChg chg="mod">
          <ac:chgData name="Pam Crowder" userId="e5d83a44-6866-4944-b891-c9f3623e9f84" providerId="ADAL" clId="{0C9F35D2-3D94-4380-852F-D596E6760E40}" dt="2025-04-21T19:33:04.393" v="516"/>
          <ac:spMkLst>
            <pc:docMk/>
            <pc:sldMk cId="3343406920" sldId="376"/>
            <ac:spMk id="2" creationId="{46A14832-4D7E-F7C3-DC12-3FF3509D8B32}"/>
          </ac:spMkLst>
        </pc:spChg>
        <pc:spChg chg="mod">
          <ac:chgData name="Pam Crowder" userId="e5d83a44-6866-4944-b891-c9f3623e9f84" providerId="ADAL" clId="{0C9F35D2-3D94-4380-852F-D596E6760E40}" dt="2025-04-21T19:57:06.829" v="770" actId="20577"/>
          <ac:spMkLst>
            <pc:docMk/>
            <pc:sldMk cId="3343406920" sldId="376"/>
            <ac:spMk id="10" creationId="{16E18276-8AE1-43E2-BFCA-E6F5CC7567B2}"/>
          </ac:spMkLst>
        </pc:spChg>
        <pc:spChg chg="mod">
          <ac:chgData name="Pam Crowder" userId="e5d83a44-6866-4944-b891-c9f3623e9f84" providerId="ADAL" clId="{0C9F35D2-3D94-4380-852F-D596E6760E40}" dt="2025-04-21T19:55:50.491" v="755" actId="115"/>
          <ac:spMkLst>
            <pc:docMk/>
            <pc:sldMk cId="3343406920" sldId="376"/>
            <ac:spMk id="13" creationId="{6599E4E8-C517-489D-A2A7-0D81C2168DD7}"/>
          </ac:spMkLst>
        </pc:spChg>
      </pc:sldChg>
      <pc:sldChg chg="addSp delSp modSp del mod setBg">
        <pc:chgData name="Pam Crowder" userId="e5d83a44-6866-4944-b891-c9f3623e9f84" providerId="ADAL" clId="{0C9F35D2-3D94-4380-852F-D596E6760E40}" dt="2025-04-21T19:38:53.342" v="568" actId="2696"/>
        <pc:sldMkLst>
          <pc:docMk/>
          <pc:sldMk cId="511395785" sldId="380"/>
        </pc:sldMkLst>
      </pc:sldChg>
      <pc:sldChg chg="addSp delSp modSp mod setBg">
        <pc:chgData name="Pam Crowder" userId="e5d83a44-6866-4944-b891-c9f3623e9f84" providerId="ADAL" clId="{0C9F35D2-3D94-4380-852F-D596E6760E40}" dt="2025-04-21T19:40:56.965" v="588" actId="255"/>
        <pc:sldMkLst>
          <pc:docMk/>
          <pc:sldMk cId="1030617783" sldId="381"/>
        </pc:sldMkLst>
        <pc:spChg chg="mod">
          <ac:chgData name="Pam Crowder" userId="e5d83a44-6866-4944-b891-c9f3623e9f84" providerId="ADAL" clId="{0C9F35D2-3D94-4380-852F-D596E6760E40}" dt="2025-04-21T19:40:56.965" v="588" actId="255"/>
          <ac:spMkLst>
            <pc:docMk/>
            <pc:sldMk cId="1030617783" sldId="381"/>
            <ac:spMk id="2" creationId="{EC377331-EDB1-518A-2125-2B440FE55CDB}"/>
          </ac:spMkLst>
        </pc:spChg>
        <pc:spChg chg="mod ord">
          <ac:chgData name="Pam Crowder" userId="e5d83a44-6866-4944-b891-c9f3623e9f84" providerId="ADAL" clId="{0C9F35D2-3D94-4380-852F-D596E6760E40}" dt="2025-04-21T19:37:23.779" v="561" actId="26606"/>
          <ac:spMkLst>
            <pc:docMk/>
            <pc:sldMk cId="1030617783" sldId="381"/>
            <ac:spMk id="4" creationId="{78681F12-CEB7-45C1-B33E-0F80945CDB22}"/>
          </ac:spMkLst>
        </pc:spChg>
        <pc:spChg chg="ord">
          <ac:chgData name="Pam Crowder" userId="e5d83a44-6866-4944-b891-c9f3623e9f84" providerId="ADAL" clId="{0C9F35D2-3D94-4380-852F-D596E6760E40}" dt="2025-04-21T19:35:28.704" v="528" actId="26606"/>
          <ac:spMkLst>
            <pc:docMk/>
            <pc:sldMk cId="1030617783" sldId="381"/>
            <ac:spMk id="9" creationId="{03043581-5296-4BDD-8255-F1899800264C}"/>
          </ac:spMkLst>
        </pc:spChg>
        <pc:spChg chg="mod">
          <ac:chgData name="Pam Crowder" userId="e5d83a44-6866-4944-b891-c9f3623e9f84" providerId="ADAL" clId="{0C9F35D2-3D94-4380-852F-D596E6760E40}" dt="2025-04-21T19:37:23.779" v="561" actId="26606"/>
          <ac:spMkLst>
            <pc:docMk/>
            <pc:sldMk cId="1030617783" sldId="381"/>
            <ac:spMk id="21" creationId="{38B9D27B-50CC-475D-A916-3B8C217DF0F3}"/>
          </ac:spMkLst>
        </pc:spChg>
        <pc:spChg chg="add del">
          <ac:chgData name="Pam Crowder" userId="e5d83a44-6866-4944-b891-c9f3623e9f84" providerId="ADAL" clId="{0C9F35D2-3D94-4380-852F-D596E6760E40}" dt="2025-04-21T19:37:23.779" v="561" actId="26606"/>
          <ac:spMkLst>
            <pc:docMk/>
            <pc:sldMk cId="1030617783" sldId="381"/>
            <ac:spMk id="41" creationId="{6234BCC6-39B9-47D9-8BF8-C665401AE23C}"/>
          </ac:spMkLst>
        </pc:spChg>
        <pc:spChg chg="add del">
          <ac:chgData name="Pam Crowder" userId="e5d83a44-6866-4944-b891-c9f3623e9f84" providerId="ADAL" clId="{0C9F35D2-3D94-4380-852F-D596E6760E40}" dt="2025-04-21T19:37:23.779" v="561" actId="26606"/>
          <ac:spMkLst>
            <pc:docMk/>
            <pc:sldMk cId="1030617783" sldId="381"/>
            <ac:spMk id="43" creationId="{72A9CE9D-DAC3-40AF-B504-78A64A909F9D}"/>
          </ac:spMkLst>
        </pc:spChg>
        <pc:spChg chg="add del">
          <ac:chgData name="Pam Crowder" userId="e5d83a44-6866-4944-b891-c9f3623e9f84" providerId="ADAL" clId="{0C9F35D2-3D94-4380-852F-D596E6760E40}" dt="2025-04-21T19:37:23.779" v="561" actId="26606"/>
          <ac:spMkLst>
            <pc:docMk/>
            <pc:sldMk cId="1030617783" sldId="381"/>
            <ac:spMk id="45" creationId="{506D7452-6CDE-4381-86CE-07B2459383D5}"/>
          </ac:spMkLst>
        </pc:spChg>
        <pc:spChg chg="add del">
          <ac:chgData name="Pam Crowder" userId="e5d83a44-6866-4944-b891-c9f3623e9f84" providerId="ADAL" clId="{0C9F35D2-3D94-4380-852F-D596E6760E40}" dt="2025-04-21T19:37:23.779" v="561" actId="26606"/>
          <ac:spMkLst>
            <pc:docMk/>
            <pc:sldMk cId="1030617783" sldId="381"/>
            <ac:spMk id="47" creationId="{762DA937-8B55-4317-BD32-98D7AF30E39E}"/>
          </ac:spMkLst>
        </pc:spChg>
        <pc:spChg chg="add del">
          <ac:chgData name="Pam Crowder" userId="e5d83a44-6866-4944-b891-c9f3623e9f84" providerId="ADAL" clId="{0C9F35D2-3D94-4380-852F-D596E6760E40}" dt="2025-04-21T19:37:23.779" v="561" actId="26606"/>
          <ac:spMkLst>
            <pc:docMk/>
            <pc:sldMk cId="1030617783" sldId="381"/>
            <ac:spMk id="49" creationId="{C52EE5A8-045B-4D39-8ED1-513334085EEC}"/>
          </ac:spMkLst>
        </pc:spChg>
      </pc:sldChg>
      <pc:sldChg chg="del">
        <pc:chgData name="Pam Crowder" userId="e5d83a44-6866-4944-b891-c9f3623e9f84" providerId="ADAL" clId="{0C9F35D2-3D94-4380-852F-D596E6760E40}" dt="2025-04-21T19:41:47.546" v="592" actId="2696"/>
        <pc:sldMkLst>
          <pc:docMk/>
          <pc:sldMk cId="3527215811" sldId="383"/>
        </pc:sldMkLst>
      </pc:sldChg>
      <pc:sldChg chg="modSp mod">
        <pc:chgData name="Pam Crowder" userId="e5d83a44-6866-4944-b891-c9f3623e9f84" providerId="ADAL" clId="{0C9F35D2-3D94-4380-852F-D596E6760E40}" dt="2025-04-21T19:56:54.642" v="768" actId="20577"/>
        <pc:sldMkLst>
          <pc:docMk/>
          <pc:sldMk cId="4080923020" sldId="385"/>
        </pc:sldMkLst>
        <pc:spChg chg="mod">
          <ac:chgData name="Pam Crowder" userId="e5d83a44-6866-4944-b891-c9f3623e9f84" providerId="ADAL" clId="{0C9F35D2-3D94-4380-852F-D596E6760E40}" dt="2025-04-21T19:32:49.725" v="514"/>
          <ac:spMkLst>
            <pc:docMk/>
            <pc:sldMk cId="4080923020" sldId="385"/>
            <ac:spMk id="2" creationId="{480968AD-1FB9-909D-85AC-53A74AFD3AC2}"/>
          </ac:spMkLst>
        </pc:spChg>
        <pc:spChg chg="mod">
          <ac:chgData name="Pam Crowder" userId="e5d83a44-6866-4944-b891-c9f3623e9f84" providerId="ADAL" clId="{0C9F35D2-3D94-4380-852F-D596E6760E40}" dt="2025-04-21T19:56:54.642" v="768" actId="20577"/>
          <ac:spMkLst>
            <pc:docMk/>
            <pc:sldMk cId="4080923020" sldId="385"/>
            <ac:spMk id="10" creationId="{C71EBB2F-0C79-4BDA-B81E-1FAAF8EFB410}"/>
          </ac:spMkLst>
        </pc:spChg>
        <pc:spChg chg="mod">
          <ac:chgData name="Pam Crowder" userId="e5d83a44-6866-4944-b891-c9f3623e9f84" providerId="ADAL" clId="{0C9F35D2-3D94-4380-852F-D596E6760E40}" dt="2025-04-21T19:56:06.932" v="758" actId="255"/>
          <ac:spMkLst>
            <pc:docMk/>
            <pc:sldMk cId="4080923020" sldId="385"/>
            <ac:spMk id="13" creationId="{6599E4E8-C517-489D-A2A7-0D81C2168DD7}"/>
          </ac:spMkLst>
        </pc:spChg>
      </pc:sldChg>
      <pc:sldChg chg="addSp delSp modSp mod">
        <pc:chgData name="Pam Crowder" userId="e5d83a44-6866-4944-b891-c9f3623e9f84" providerId="ADAL" clId="{0C9F35D2-3D94-4380-852F-D596E6760E40}" dt="2025-04-23T21:58:31.605" v="1070" actId="1076"/>
        <pc:sldMkLst>
          <pc:docMk/>
          <pc:sldMk cId="327834832" sldId="386"/>
        </pc:sldMkLst>
        <pc:spChg chg="add mod">
          <ac:chgData name="Pam Crowder" userId="e5d83a44-6866-4944-b891-c9f3623e9f84" providerId="ADAL" clId="{0C9F35D2-3D94-4380-852F-D596E6760E40}" dt="2025-04-23T21:58:31.605" v="1070" actId="1076"/>
          <ac:spMkLst>
            <pc:docMk/>
            <pc:sldMk cId="327834832" sldId="386"/>
            <ac:spMk id="3" creationId="{0F8E16C6-64C3-BAE8-FFB0-843B8A16A93E}"/>
          </ac:spMkLst>
        </pc:spChg>
        <pc:spChg chg="mod">
          <ac:chgData name="Pam Crowder" userId="e5d83a44-6866-4944-b891-c9f3623e9f84" providerId="ADAL" clId="{0C9F35D2-3D94-4380-852F-D596E6760E40}" dt="2025-04-21T19:47:10.018" v="714" actId="1076"/>
          <ac:spMkLst>
            <pc:docMk/>
            <pc:sldMk cId="327834832" sldId="386"/>
            <ac:spMk id="11" creationId="{0662F18E-0E6D-9AFC-DECA-22CD19442525}"/>
          </ac:spMkLst>
        </pc:spChg>
        <pc:picChg chg="mod">
          <ac:chgData name="Pam Crowder" userId="e5d83a44-6866-4944-b891-c9f3623e9f84" providerId="ADAL" clId="{0C9F35D2-3D94-4380-852F-D596E6760E40}" dt="2025-04-21T19:43:05.148" v="601" actId="1076"/>
          <ac:picMkLst>
            <pc:docMk/>
            <pc:sldMk cId="327834832" sldId="386"/>
            <ac:picMk id="2" creationId="{0F1E9CDD-2DF6-964D-D1D6-502085722E22}"/>
          </ac:picMkLst>
        </pc:picChg>
        <pc:cxnChg chg="add mod">
          <ac:chgData name="Pam Crowder" userId="e5d83a44-6866-4944-b891-c9f3623e9f84" providerId="ADAL" clId="{0C9F35D2-3D94-4380-852F-D596E6760E40}" dt="2025-04-21T19:47:07.479" v="713" actId="13822"/>
          <ac:cxnSpMkLst>
            <pc:docMk/>
            <pc:sldMk cId="327834832" sldId="386"/>
            <ac:cxnSpMk id="6" creationId="{4C68D676-EB7A-0FF0-C90F-2EF0E44F47B1}"/>
          </ac:cxnSpMkLst>
        </pc:cxnChg>
      </pc:sldChg>
      <pc:sldChg chg="addSp delSp modSp mod setBg">
        <pc:chgData name="Pam Crowder" userId="e5d83a44-6866-4944-b891-c9f3623e9f84" providerId="ADAL" clId="{0C9F35D2-3D94-4380-852F-D596E6760E40}" dt="2025-04-21T19:57:14.255" v="772" actId="20577"/>
        <pc:sldMkLst>
          <pc:docMk/>
          <pc:sldMk cId="1270863437" sldId="387"/>
        </pc:sldMkLst>
        <pc:spChg chg="mod">
          <ac:chgData name="Pam Crowder" userId="e5d83a44-6866-4944-b891-c9f3623e9f84" providerId="ADAL" clId="{0C9F35D2-3D94-4380-852F-D596E6760E40}" dt="2025-04-21T19:33:29.284" v="519"/>
          <ac:spMkLst>
            <pc:docMk/>
            <pc:sldMk cId="1270863437" sldId="387"/>
            <ac:spMk id="2" creationId="{46A14832-4D7E-F7C3-DC12-3FF3509D8B32}"/>
          </ac:spMkLst>
        </pc:spChg>
        <pc:spChg chg="add mod">
          <ac:chgData name="Pam Crowder" userId="e5d83a44-6866-4944-b891-c9f3623e9f84" providerId="ADAL" clId="{0C9F35D2-3D94-4380-852F-D596E6760E40}" dt="2025-04-21T19:56:32.172" v="760" actId="115"/>
          <ac:spMkLst>
            <pc:docMk/>
            <pc:sldMk cId="1270863437" sldId="387"/>
            <ac:spMk id="3" creationId="{3E338302-B60B-894C-0569-2CF82F7506D9}"/>
          </ac:spMkLst>
        </pc:spChg>
        <pc:spChg chg="mod">
          <ac:chgData name="Pam Crowder" userId="e5d83a44-6866-4944-b891-c9f3623e9f84" providerId="ADAL" clId="{0C9F35D2-3D94-4380-852F-D596E6760E40}" dt="2025-04-21T19:57:14.255" v="772" actId="20577"/>
          <ac:spMkLst>
            <pc:docMk/>
            <pc:sldMk cId="1270863437" sldId="387"/>
            <ac:spMk id="10" creationId="{16E18276-8AE1-43E2-BFCA-E6F5CC7567B2}"/>
          </ac:spMkLst>
        </pc:spChg>
      </pc:sldChg>
      <pc:sldChg chg="modSp mod setBg">
        <pc:chgData name="Pam Crowder" userId="e5d83a44-6866-4944-b891-c9f3623e9f84" providerId="ADAL" clId="{0C9F35D2-3D94-4380-852F-D596E6760E40}" dt="2025-04-23T21:57:35.618" v="1069" actId="20577"/>
        <pc:sldMkLst>
          <pc:docMk/>
          <pc:sldMk cId="3436761984" sldId="389"/>
        </pc:sldMkLst>
        <pc:spChg chg="mod">
          <ac:chgData name="Pam Crowder" userId="e5d83a44-6866-4944-b891-c9f3623e9f84" providerId="ADAL" clId="{0C9F35D2-3D94-4380-852F-D596E6760E40}" dt="2025-04-23T21:54:07.053" v="1049" actId="255"/>
          <ac:spMkLst>
            <pc:docMk/>
            <pc:sldMk cId="3436761984" sldId="389"/>
            <ac:spMk id="2" creationId="{890FC439-8CB3-E070-AFD0-D533BA6C8C6B}"/>
          </ac:spMkLst>
        </pc:spChg>
        <pc:spChg chg="mod">
          <ac:chgData name="Pam Crowder" userId="e5d83a44-6866-4944-b891-c9f3623e9f84" providerId="ADAL" clId="{0C9F35D2-3D94-4380-852F-D596E6760E40}" dt="2025-04-23T21:57:35.618" v="1069" actId="20577"/>
          <ac:spMkLst>
            <pc:docMk/>
            <pc:sldMk cId="3436761984" sldId="389"/>
            <ac:spMk id="8" creationId="{B60044A3-3899-46DA-A78A-2DBC8804A77D}"/>
          </ac:spMkLst>
        </pc:spChg>
      </pc:sldChg>
      <pc:sldChg chg="modSp del mod">
        <pc:chgData name="Pam Crowder" userId="e5d83a44-6866-4944-b891-c9f3623e9f84" providerId="ADAL" clId="{0C9F35D2-3D94-4380-852F-D596E6760E40}" dt="2025-04-21T19:29:42.559" v="490" actId="2696"/>
        <pc:sldMkLst>
          <pc:docMk/>
          <pc:sldMk cId="2531707565" sldId="390"/>
        </pc:sldMkLst>
      </pc:sldChg>
      <pc:sldChg chg="modSp mod setBg">
        <pc:chgData name="Pam Crowder" userId="e5d83a44-6866-4944-b891-c9f3623e9f84" providerId="ADAL" clId="{0C9F35D2-3D94-4380-852F-D596E6760E40}" dt="2025-04-23T21:55:19.238" v="1057" actId="1076"/>
        <pc:sldMkLst>
          <pc:docMk/>
          <pc:sldMk cId="1668754865" sldId="391"/>
        </pc:sldMkLst>
        <pc:spChg chg="mod">
          <ac:chgData name="Pam Crowder" userId="e5d83a44-6866-4944-b891-c9f3623e9f84" providerId="ADAL" clId="{0C9F35D2-3D94-4380-852F-D596E6760E40}" dt="2025-04-23T21:55:08.615" v="1056" actId="255"/>
          <ac:spMkLst>
            <pc:docMk/>
            <pc:sldMk cId="1668754865" sldId="391"/>
            <ac:spMk id="2" creationId="{890FC439-8CB3-E070-AFD0-D533BA6C8C6B}"/>
          </ac:spMkLst>
        </pc:spChg>
        <pc:spChg chg="mod">
          <ac:chgData name="Pam Crowder" userId="e5d83a44-6866-4944-b891-c9f3623e9f84" providerId="ADAL" clId="{0C9F35D2-3D94-4380-852F-D596E6760E40}" dt="2025-04-23T21:55:19.238" v="1057" actId="1076"/>
          <ac:spMkLst>
            <pc:docMk/>
            <pc:sldMk cId="1668754865" sldId="391"/>
            <ac:spMk id="8" creationId="{B60044A3-3899-46DA-A78A-2DBC8804A77D}"/>
          </ac:spMkLst>
        </pc:spChg>
      </pc:sldChg>
      <pc:sldChg chg="modSp mod setBg">
        <pc:chgData name="Pam Crowder" userId="e5d83a44-6866-4944-b891-c9f3623e9f84" providerId="ADAL" clId="{0C9F35D2-3D94-4380-852F-D596E6760E40}" dt="2025-04-23T21:55:25.746" v="1058" actId="1076"/>
        <pc:sldMkLst>
          <pc:docMk/>
          <pc:sldMk cId="194669903" sldId="392"/>
        </pc:sldMkLst>
        <pc:spChg chg="mod">
          <ac:chgData name="Pam Crowder" userId="e5d83a44-6866-4944-b891-c9f3623e9f84" providerId="ADAL" clId="{0C9F35D2-3D94-4380-852F-D596E6760E40}" dt="2025-04-23T21:54:41.100" v="1052" actId="1076"/>
          <ac:spMkLst>
            <pc:docMk/>
            <pc:sldMk cId="194669903" sldId="392"/>
            <ac:spMk id="2" creationId="{890FC439-8CB3-E070-AFD0-D533BA6C8C6B}"/>
          </ac:spMkLst>
        </pc:spChg>
        <pc:spChg chg="mod">
          <ac:chgData name="Pam Crowder" userId="e5d83a44-6866-4944-b891-c9f3623e9f84" providerId="ADAL" clId="{0C9F35D2-3D94-4380-852F-D596E6760E40}" dt="2025-04-23T21:55:25.746" v="1058" actId="1076"/>
          <ac:spMkLst>
            <pc:docMk/>
            <pc:sldMk cId="194669903" sldId="392"/>
            <ac:spMk id="8" creationId="{B60044A3-3899-46DA-A78A-2DBC8804A77D}"/>
          </ac:spMkLst>
        </pc:spChg>
      </pc:sldChg>
      <pc:sldChg chg="modSp del mod">
        <pc:chgData name="Pam Crowder" userId="e5d83a44-6866-4944-b891-c9f3623e9f84" providerId="ADAL" clId="{0C9F35D2-3D94-4380-852F-D596E6760E40}" dt="2025-04-21T19:34:42.427" v="526" actId="2696"/>
        <pc:sldMkLst>
          <pc:docMk/>
          <pc:sldMk cId="3572629612" sldId="393"/>
        </pc:sldMkLst>
      </pc:sldChg>
      <pc:sldChg chg="modSp add mod">
        <pc:chgData name="Pam Crowder" userId="e5d83a44-6866-4944-b891-c9f3623e9f84" providerId="ADAL" clId="{0C9F35D2-3D94-4380-852F-D596E6760E40}" dt="2025-04-21T19:57:22.324" v="774" actId="20577"/>
        <pc:sldMkLst>
          <pc:docMk/>
          <pc:sldMk cId="2775479854" sldId="394"/>
        </pc:sldMkLst>
        <pc:spChg chg="mod">
          <ac:chgData name="Pam Crowder" userId="e5d83a44-6866-4944-b891-c9f3623e9f84" providerId="ADAL" clId="{0C9F35D2-3D94-4380-852F-D596E6760E40}" dt="2025-04-21T19:33:40.973" v="520"/>
          <ac:spMkLst>
            <pc:docMk/>
            <pc:sldMk cId="2775479854" sldId="394"/>
            <ac:spMk id="2" creationId="{FE8E8A8A-CCB4-FEB7-F0FA-998E9EB19C6C}"/>
          </ac:spMkLst>
        </pc:spChg>
        <pc:spChg chg="mod">
          <ac:chgData name="Pam Crowder" userId="e5d83a44-6866-4944-b891-c9f3623e9f84" providerId="ADAL" clId="{0C9F35D2-3D94-4380-852F-D596E6760E40}" dt="2025-04-21T19:56:27.163" v="759" actId="115"/>
          <ac:spMkLst>
            <pc:docMk/>
            <pc:sldMk cId="2775479854" sldId="394"/>
            <ac:spMk id="3" creationId="{21417ED0-3967-8720-626C-C4CEF13A9F34}"/>
          </ac:spMkLst>
        </pc:spChg>
        <pc:spChg chg="mod">
          <ac:chgData name="Pam Crowder" userId="e5d83a44-6866-4944-b891-c9f3623e9f84" providerId="ADAL" clId="{0C9F35D2-3D94-4380-852F-D596E6760E40}" dt="2025-04-21T19:57:22.324" v="774" actId="20577"/>
          <ac:spMkLst>
            <pc:docMk/>
            <pc:sldMk cId="2775479854" sldId="394"/>
            <ac:spMk id="10" creationId="{8017063A-640B-2B16-4FC1-916E4272C4CE}"/>
          </ac:spMkLst>
        </pc:spChg>
      </pc:sldChg>
      <pc:sldChg chg="modSp add mod ord">
        <pc:chgData name="Pam Crowder" userId="e5d83a44-6866-4944-b891-c9f3623e9f84" providerId="ADAL" clId="{0C9F35D2-3D94-4380-852F-D596E6760E40}" dt="2025-04-21T19:40:28.290" v="587" actId="255"/>
        <pc:sldMkLst>
          <pc:docMk/>
          <pc:sldMk cId="2663342263" sldId="395"/>
        </pc:sldMkLst>
        <pc:spChg chg="mod">
          <ac:chgData name="Pam Crowder" userId="e5d83a44-6866-4944-b891-c9f3623e9f84" providerId="ADAL" clId="{0C9F35D2-3D94-4380-852F-D596E6760E40}" dt="2025-04-21T19:40:28.290" v="587" actId="255"/>
          <ac:spMkLst>
            <pc:docMk/>
            <pc:sldMk cId="2663342263" sldId="395"/>
            <ac:spMk id="9" creationId="{8370399F-9D7E-84A0-7F92-66DA621EB310}"/>
          </ac:spMkLst>
        </pc:spChg>
        <pc:spChg chg="mod">
          <ac:chgData name="Pam Crowder" userId="e5d83a44-6866-4944-b891-c9f3623e9f84" providerId="ADAL" clId="{0C9F35D2-3D94-4380-852F-D596E6760E40}" dt="2025-04-21T19:39:34.454" v="583" actId="20577"/>
          <ac:spMkLst>
            <pc:docMk/>
            <pc:sldMk cId="2663342263" sldId="395"/>
            <ac:spMk id="21" creationId="{A8C34B6A-0730-B8D6-FF51-34F6D0A9B831}"/>
          </ac:spMkLst>
        </pc:spChg>
      </pc:sldChg>
      <pc:sldChg chg="modSp add mod ord">
        <pc:chgData name="Pam Crowder" userId="e5d83a44-6866-4944-b891-c9f3623e9f84" providerId="ADAL" clId="{0C9F35D2-3D94-4380-852F-D596E6760E40}" dt="2025-04-21T19:48:06.047" v="716" actId="1076"/>
        <pc:sldMkLst>
          <pc:docMk/>
          <pc:sldMk cId="852794498" sldId="396"/>
        </pc:sldMkLst>
        <pc:spChg chg="mod">
          <ac:chgData name="Pam Crowder" userId="e5d83a44-6866-4944-b891-c9f3623e9f84" providerId="ADAL" clId="{0C9F35D2-3D94-4380-852F-D596E6760E40}" dt="2025-04-21T19:42:11.376" v="594" actId="120"/>
          <ac:spMkLst>
            <pc:docMk/>
            <pc:sldMk cId="852794498" sldId="396"/>
            <ac:spMk id="11" creationId="{CB340BFF-2212-9C7E-B0DE-697871300245}"/>
          </ac:spMkLst>
        </pc:spChg>
        <pc:picChg chg="mod">
          <ac:chgData name="Pam Crowder" userId="e5d83a44-6866-4944-b891-c9f3623e9f84" providerId="ADAL" clId="{0C9F35D2-3D94-4380-852F-D596E6760E40}" dt="2025-04-21T19:48:06.047" v="716" actId="1076"/>
          <ac:picMkLst>
            <pc:docMk/>
            <pc:sldMk cId="852794498" sldId="396"/>
            <ac:picMk id="2" creationId="{ABAE59D9-F413-4BBD-D0F4-BC45B322CE2E}"/>
          </ac:picMkLst>
        </pc:picChg>
      </pc:sldChg>
      <pc:sldChg chg="addSp modSp add mod">
        <pc:chgData name="Pam Crowder" userId="e5d83a44-6866-4944-b891-c9f3623e9f84" providerId="ADAL" clId="{0C9F35D2-3D94-4380-852F-D596E6760E40}" dt="2025-04-23T21:57:17.935" v="1067" actId="1076"/>
        <pc:sldMkLst>
          <pc:docMk/>
          <pc:sldMk cId="2047808478" sldId="397"/>
        </pc:sldMkLst>
        <pc:spChg chg="mod">
          <ac:chgData name="Pam Crowder" userId="e5d83a44-6866-4944-b891-c9f3623e9f84" providerId="ADAL" clId="{0C9F35D2-3D94-4380-852F-D596E6760E40}" dt="2025-04-23T21:49:22.561" v="863" actId="255"/>
          <ac:spMkLst>
            <pc:docMk/>
            <pc:sldMk cId="2047808478" sldId="397"/>
            <ac:spMk id="2" creationId="{D9754482-B7DA-6D64-9CAC-47E6FEED58FC}"/>
          </ac:spMkLst>
        </pc:spChg>
        <pc:spChg chg="add mod">
          <ac:chgData name="Pam Crowder" userId="e5d83a44-6866-4944-b891-c9f3623e9f84" providerId="ADAL" clId="{0C9F35D2-3D94-4380-852F-D596E6760E40}" dt="2025-04-23T21:57:17.935" v="1067" actId="1076"/>
          <ac:spMkLst>
            <pc:docMk/>
            <pc:sldMk cId="2047808478" sldId="397"/>
            <ac:spMk id="5" creationId="{0292F8A5-CBC9-CD23-F445-6902F31553FF}"/>
          </ac:spMkLst>
        </pc:spChg>
        <pc:spChg chg="mod">
          <ac:chgData name="Pam Crowder" userId="e5d83a44-6866-4944-b891-c9f3623e9f84" providerId="ADAL" clId="{0C9F35D2-3D94-4380-852F-D596E6760E40}" dt="2025-04-23T21:49:06.598" v="862" actId="1076"/>
          <ac:spMkLst>
            <pc:docMk/>
            <pc:sldMk cId="2047808478" sldId="397"/>
            <ac:spMk id="9" creationId="{7BA8FF7D-8906-EC55-A02D-BCE2F19ACE46}"/>
          </ac:spMkLst>
        </pc:spChg>
        <pc:spChg chg="mod">
          <ac:chgData name="Pam Crowder" userId="e5d83a44-6866-4944-b891-c9f3623e9f84" providerId="ADAL" clId="{0C9F35D2-3D94-4380-852F-D596E6760E40}" dt="2025-04-23T21:56:20.243" v="1060" actId="20577"/>
          <ac:spMkLst>
            <pc:docMk/>
            <pc:sldMk cId="2047808478" sldId="397"/>
            <ac:spMk id="13" creationId="{2A320EAC-C9DB-D43A-FD0D-A4E1F02480E0}"/>
          </ac:spMkLst>
        </pc:spChg>
      </pc:sldChg>
      <pc:sldChg chg="new del">
        <pc:chgData name="Pam Crowder" userId="e5d83a44-6866-4944-b891-c9f3623e9f84" providerId="ADAL" clId="{0C9F35D2-3D94-4380-852F-D596E6760E40}" dt="2025-04-23T21:46:57.010" v="846" actId="2696"/>
        <pc:sldMkLst>
          <pc:docMk/>
          <pc:sldMk cId="3431056684" sldId="397"/>
        </pc:sldMkLst>
      </pc:sldChg>
    </pc:docChg>
  </pc:docChgLst>
  <pc:docChgLst>
    <pc:chgData name="Pam Crowder" userId="S::pam.crowder@connection-ministries.org::e5d83a44-6866-4944-b891-c9f3623e9f84" providerId="AD" clId="Web-{0C11F8BB-21A3-D10D-1B04-8C998F07819B}"/>
    <pc:docChg chg="delSld">
      <pc:chgData name="Pam Crowder" userId="S::pam.crowder@connection-ministries.org::e5d83a44-6866-4944-b891-c9f3623e9f84" providerId="AD" clId="Web-{0C11F8BB-21A3-D10D-1B04-8C998F07819B}" dt="2025-04-21T18:04:17.184" v="0"/>
      <pc:docMkLst>
        <pc:docMk/>
      </pc:docMkLst>
      <pc:sldChg chg="del">
        <pc:chgData name="Pam Crowder" userId="S::pam.crowder@connection-ministries.org::e5d83a44-6866-4944-b891-c9f3623e9f84" providerId="AD" clId="Web-{0C11F8BB-21A3-D10D-1B04-8C998F07819B}" dt="2025-04-21T18:04:17.184" v="0"/>
        <pc:sldMkLst>
          <pc:docMk/>
          <pc:sldMk cId="502650195" sldId="3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87EA5-8224-4832-92F6-D4C7FCE71EDB}"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48117-12B9-4B96-915C-D51B7729DC67}" type="slidenum">
              <a:rPr lang="en-US" smtClean="0"/>
              <a:t>‹#›</a:t>
            </a:fld>
            <a:endParaRPr lang="en-US"/>
          </a:p>
        </p:txBody>
      </p:sp>
    </p:spTree>
    <p:extLst>
      <p:ext uri="{BB962C8B-B14F-4D97-AF65-F5344CB8AC3E}">
        <p14:creationId xmlns:p14="http://schemas.microsoft.com/office/powerpoint/2010/main" val="267224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48117-12B9-4B96-915C-D51B7729DC67}" type="slidenum">
              <a:rPr lang="en-US" smtClean="0"/>
              <a:t>4</a:t>
            </a:fld>
            <a:endParaRPr lang="en-US"/>
          </a:p>
        </p:txBody>
      </p:sp>
    </p:spTree>
    <p:extLst>
      <p:ext uri="{BB962C8B-B14F-4D97-AF65-F5344CB8AC3E}">
        <p14:creationId xmlns:p14="http://schemas.microsoft.com/office/powerpoint/2010/main" val="64694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2D30-3671-4AB2-AB7C-43F1B609D8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D53B9F-EDF2-455F-867D-E6C4B347A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5F15EE-6E15-4530-BD79-D2FD71C73C62}"/>
              </a:ext>
            </a:extLst>
          </p:cNvPr>
          <p:cNvSpPr>
            <a:spLocks noGrp="1"/>
          </p:cNvSpPr>
          <p:nvPr>
            <p:ph type="dt" sz="half" idx="10"/>
          </p:nvPr>
        </p:nvSpPr>
        <p:spPr/>
        <p:txBody>
          <a:bodyPr/>
          <a:lstStyle/>
          <a:p>
            <a:fld id="{FDAC9CB2-CE88-478B-A33D-E0DEA45B71C1}" type="datetime1">
              <a:rPr lang="en-US" smtClean="0"/>
              <a:t>4/23/2025</a:t>
            </a:fld>
            <a:endParaRPr lang="en-US"/>
          </a:p>
        </p:txBody>
      </p:sp>
      <p:sp>
        <p:nvSpPr>
          <p:cNvPr id="5" name="Footer Placeholder 4">
            <a:extLst>
              <a:ext uri="{FF2B5EF4-FFF2-40B4-BE49-F238E27FC236}">
                <a16:creationId xmlns:a16="http://schemas.microsoft.com/office/drawing/2014/main" id="{89DA3668-BAF8-4B85-A0E6-94863E77A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9E867-E282-476E-8598-E918A8FE47B6}"/>
              </a:ext>
            </a:extLst>
          </p:cNvPr>
          <p:cNvSpPr>
            <a:spLocks noGrp="1"/>
          </p:cNvSpPr>
          <p:nvPr>
            <p:ph type="sldNum" sz="quarter" idx="12"/>
          </p:nvPr>
        </p:nvSpPr>
        <p:spPr/>
        <p:txBody>
          <a:bodyPr/>
          <a:lstStyle/>
          <a:p>
            <a:fld id="{9F111777-8CEF-4008-B814-4A0F2CB1BA25}" type="slidenum">
              <a:rPr lang="en-US" smtClean="0"/>
              <a:t>‹#›</a:t>
            </a:fld>
            <a:endParaRPr lang="en-US"/>
          </a:p>
        </p:txBody>
      </p:sp>
    </p:spTree>
    <p:extLst>
      <p:ext uri="{BB962C8B-B14F-4D97-AF65-F5344CB8AC3E}">
        <p14:creationId xmlns:p14="http://schemas.microsoft.com/office/powerpoint/2010/main" val="314477228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948DD-A7B9-4482-802F-F1E7822E50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EED474-B509-40AE-BCF1-5E137A33C5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BCB96-D6AD-42F2-81F2-07155E638AD9}"/>
              </a:ext>
            </a:extLst>
          </p:cNvPr>
          <p:cNvSpPr>
            <a:spLocks noGrp="1"/>
          </p:cNvSpPr>
          <p:nvPr>
            <p:ph type="dt" sz="half" idx="10"/>
          </p:nvPr>
        </p:nvSpPr>
        <p:spPr/>
        <p:txBody>
          <a:bodyPr/>
          <a:lstStyle/>
          <a:p>
            <a:fld id="{7D7EFFB2-1856-41E3-8D3A-1CC1D721E469}" type="datetime1">
              <a:rPr lang="en-US" smtClean="0"/>
              <a:t>4/23/2025</a:t>
            </a:fld>
            <a:endParaRPr lang="en-US"/>
          </a:p>
        </p:txBody>
      </p:sp>
      <p:sp>
        <p:nvSpPr>
          <p:cNvPr id="5" name="Footer Placeholder 4">
            <a:extLst>
              <a:ext uri="{FF2B5EF4-FFF2-40B4-BE49-F238E27FC236}">
                <a16:creationId xmlns:a16="http://schemas.microsoft.com/office/drawing/2014/main" id="{9F2A9C09-9FC0-4C76-9E24-9617800AC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2521A-97EB-4A15-BC1A-02E897314730}"/>
              </a:ext>
            </a:extLst>
          </p:cNvPr>
          <p:cNvSpPr>
            <a:spLocks noGrp="1"/>
          </p:cNvSpPr>
          <p:nvPr>
            <p:ph type="sldNum" sz="quarter" idx="12"/>
          </p:nvPr>
        </p:nvSpPr>
        <p:spPr/>
        <p:txBody>
          <a:bodyPr/>
          <a:lstStyle/>
          <a:p>
            <a:fld id="{9F111777-8CEF-4008-B814-4A0F2CB1BA25}" type="slidenum">
              <a:rPr lang="en-US" smtClean="0"/>
              <a:t>‹#›</a:t>
            </a:fld>
            <a:endParaRPr lang="en-US"/>
          </a:p>
        </p:txBody>
      </p:sp>
    </p:spTree>
    <p:extLst>
      <p:ext uri="{BB962C8B-B14F-4D97-AF65-F5344CB8AC3E}">
        <p14:creationId xmlns:p14="http://schemas.microsoft.com/office/powerpoint/2010/main" val="251843395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6945FA-BA06-42E0-BC55-99EFA8AA35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96FAD7-8EFF-4383-8A25-351DA7F893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16DFD-7FB3-47B6-9870-96AC216EFA7C}"/>
              </a:ext>
            </a:extLst>
          </p:cNvPr>
          <p:cNvSpPr>
            <a:spLocks noGrp="1"/>
          </p:cNvSpPr>
          <p:nvPr>
            <p:ph type="dt" sz="half" idx="10"/>
          </p:nvPr>
        </p:nvSpPr>
        <p:spPr/>
        <p:txBody>
          <a:bodyPr/>
          <a:lstStyle/>
          <a:p>
            <a:fld id="{5DB8BF39-2394-4A6B-80D4-1DB424B544DD}" type="datetime1">
              <a:rPr lang="en-US" smtClean="0"/>
              <a:t>4/23/2025</a:t>
            </a:fld>
            <a:endParaRPr lang="en-US"/>
          </a:p>
        </p:txBody>
      </p:sp>
      <p:sp>
        <p:nvSpPr>
          <p:cNvPr id="5" name="Footer Placeholder 4">
            <a:extLst>
              <a:ext uri="{FF2B5EF4-FFF2-40B4-BE49-F238E27FC236}">
                <a16:creationId xmlns:a16="http://schemas.microsoft.com/office/drawing/2014/main" id="{AB850867-614C-4C87-AC65-07EE32282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DCC57-9D5C-4377-BD4B-95E7E483E55E}"/>
              </a:ext>
            </a:extLst>
          </p:cNvPr>
          <p:cNvSpPr>
            <a:spLocks noGrp="1"/>
          </p:cNvSpPr>
          <p:nvPr>
            <p:ph type="sldNum" sz="quarter" idx="12"/>
          </p:nvPr>
        </p:nvSpPr>
        <p:spPr/>
        <p:txBody>
          <a:bodyPr/>
          <a:lstStyle/>
          <a:p>
            <a:fld id="{9F111777-8CEF-4008-B814-4A0F2CB1BA25}" type="slidenum">
              <a:rPr lang="en-US" smtClean="0"/>
              <a:t>‹#›</a:t>
            </a:fld>
            <a:endParaRPr lang="en-US"/>
          </a:p>
        </p:txBody>
      </p:sp>
    </p:spTree>
    <p:extLst>
      <p:ext uri="{BB962C8B-B14F-4D97-AF65-F5344CB8AC3E}">
        <p14:creationId xmlns:p14="http://schemas.microsoft.com/office/powerpoint/2010/main" val="17735788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850B-4216-42B7-A475-1FC7BAEA34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ABAFFF-866E-4CA7-810B-37810B712C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A41C5-91C3-4990-8B88-651775828B05}"/>
              </a:ext>
            </a:extLst>
          </p:cNvPr>
          <p:cNvSpPr>
            <a:spLocks noGrp="1"/>
          </p:cNvSpPr>
          <p:nvPr>
            <p:ph type="dt" sz="half" idx="10"/>
          </p:nvPr>
        </p:nvSpPr>
        <p:spPr/>
        <p:txBody>
          <a:bodyPr/>
          <a:lstStyle/>
          <a:p>
            <a:fld id="{9610BCEB-DAAF-4716-9203-310B86413E66}" type="datetime1">
              <a:rPr lang="en-US" smtClean="0"/>
              <a:t>4/23/2025</a:t>
            </a:fld>
            <a:endParaRPr lang="en-US"/>
          </a:p>
        </p:txBody>
      </p:sp>
      <p:sp>
        <p:nvSpPr>
          <p:cNvPr id="5" name="Footer Placeholder 4">
            <a:extLst>
              <a:ext uri="{FF2B5EF4-FFF2-40B4-BE49-F238E27FC236}">
                <a16:creationId xmlns:a16="http://schemas.microsoft.com/office/drawing/2014/main" id="{7C189291-DCD9-4FB9-BE10-FF1048EEB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D83FD-CBC3-46AA-B370-1B15FE203472}"/>
              </a:ext>
            </a:extLst>
          </p:cNvPr>
          <p:cNvSpPr>
            <a:spLocks noGrp="1"/>
          </p:cNvSpPr>
          <p:nvPr>
            <p:ph type="sldNum" sz="quarter" idx="12"/>
          </p:nvPr>
        </p:nvSpPr>
        <p:spPr/>
        <p:txBody>
          <a:bodyPr/>
          <a:lstStyle/>
          <a:p>
            <a:fld id="{9F111777-8CEF-4008-B814-4A0F2CB1BA25}" type="slidenum">
              <a:rPr lang="en-US" smtClean="0"/>
              <a:t>‹#›</a:t>
            </a:fld>
            <a:endParaRPr lang="en-US"/>
          </a:p>
        </p:txBody>
      </p:sp>
    </p:spTree>
    <p:extLst>
      <p:ext uri="{BB962C8B-B14F-4D97-AF65-F5344CB8AC3E}">
        <p14:creationId xmlns:p14="http://schemas.microsoft.com/office/powerpoint/2010/main" val="74012106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BF6D-7449-4149-A8A4-1A6482EC44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DF9E9A-8CA0-4CAC-9CA7-9B3B4DE80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BC4EA4-C003-4426-9E36-AD8337836BB8}"/>
              </a:ext>
            </a:extLst>
          </p:cNvPr>
          <p:cNvSpPr>
            <a:spLocks noGrp="1"/>
          </p:cNvSpPr>
          <p:nvPr>
            <p:ph type="dt" sz="half" idx="10"/>
          </p:nvPr>
        </p:nvSpPr>
        <p:spPr/>
        <p:txBody>
          <a:bodyPr/>
          <a:lstStyle/>
          <a:p>
            <a:fld id="{493670B0-39E3-41F3-844C-49BCF938BCAE}" type="datetime1">
              <a:rPr lang="en-US" smtClean="0"/>
              <a:t>4/23/2025</a:t>
            </a:fld>
            <a:endParaRPr lang="en-US"/>
          </a:p>
        </p:txBody>
      </p:sp>
      <p:sp>
        <p:nvSpPr>
          <p:cNvPr id="5" name="Footer Placeholder 4">
            <a:extLst>
              <a:ext uri="{FF2B5EF4-FFF2-40B4-BE49-F238E27FC236}">
                <a16:creationId xmlns:a16="http://schemas.microsoft.com/office/drawing/2014/main" id="{B2C3987D-8CE4-4150-A733-907A49A28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6B9A6-B171-4C12-B98B-ACF17E46A012}"/>
              </a:ext>
            </a:extLst>
          </p:cNvPr>
          <p:cNvSpPr>
            <a:spLocks noGrp="1"/>
          </p:cNvSpPr>
          <p:nvPr>
            <p:ph type="sldNum" sz="quarter" idx="12"/>
          </p:nvPr>
        </p:nvSpPr>
        <p:spPr/>
        <p:txBody>
          <a:bodyPr/>
          <a:lstStyle/>
          <a:p>
            <a:fld id="{9F111777-8CEF-4008-B814-4A0F2CB1BA25}" type="slidenum">
              <a:rPr lang="en-US" smtClean="0"/>
              <a:t>‹#›</a:t>
            </a:fld>
            <a:endParaRPr lang="en-US"/>
          </a:p>
        </p:txBody>
      </p:sp>
    </p:spTree>
    <p:extLst>
      <p:ext uri="{BB962C8B-B14F-4D97-AF65-F5344CB8AC3E}">
        <p14:creationId xmlns:p14="http://schemas.microsoft.com/office/powerpoint/2010/main" val="48830583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7DAC-580E-4B38-8547-D08CD6C650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ACB91-9974-479D-9171-02C19F79F0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227143-4AF4-4616-BD6D-9F683B08AE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547962-8ECE-4FB7-83D0-FE7F18BDC9BB}"/>
              </a:ext>
            </a:extLst>
          </p:cNvPr>
          <p:cNvSpPr>
            <a:spLocks noGrp="1"/>
          </p:cNvSpPr>
          <p:nvPr>
            <p:ph type="dt" sz="half" idx="10"/>
          </p:nvPr>
        </p:nvSpPr>
        <p:spPr/>
        <p:txBody>
          <a:bodyPr/>
          <a:lstStyle/>
          <a:p>
            <a:fld id="{751F58C3-D194-40B7-B0B4-406E026FD296}" type="datetime1">
              <a:rPr lang="en-US" smtClean="0"/>
              <a:t>4/23/2025</a:t>
            </a:fld>
            <a:endParaRPr lang="en-US"/>
          </a:p>
        </p:txBody>
      </p:sp>
      <p:sp>
        <p:nvSpPr>
          <p:cNvPr id="6" name="Footer Placeholder 5">
            <a:extLst>
              <a:ext uri="{FF2B5EF4-FFF2-40B4-BE49-F238E27FC236}">
                <a16:creationId xmlns:a16="http://schemas.microsoft.com/office/drawing/2014/main" id="{17CBFDDD-D142-4175-8A87-FC3BFEBE90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5A71E-58C2-449B-B7ED-B8188837AA46}"/>
              </a:ext>
            </a:extLst>
          </p:cNvPr>
          <p:cNvSpPr>
            <a:spLocks noGrp="1"/>
          </p:cNvSpPr>
          <p:nvPr>
            <p:ph type="sldNum" sz="quarter" idx="12"/>
          </p:nvPr>
        </p:nvSpPr>
        <p:spPr/>
        <p:txBody>
          <a:bodyPr/>
          <a:lstStyle/>
          <a:p>
            <a:fld id="{9F111777-8CEF-4008-B814-4A0F2CB1BA25}" type="slidenum">
              <a:rPr lang="en-US" smtClean="0"/>
              <a:t>‹#›</a:t>
            </a:fld>
            <a:endParaRPr lang="en-US"/>
          </a:p>
        </p:txBody>
      </p:sp>
    </p:spTree>
    <p:extLst>
      <p:ext uri="{BB962C8B-B14F-4D97-AF65-F5344CB8AC3E}">
        <p14:creationId xmlns:p14="http://schemas.microsoft.com/office/powerpoint/2010/main" val="15096231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8326-39F1-455C-A6DA-67A5E2A358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1640B5-72AC-41B4-A52E-D42E7555DA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519E3C-F9DA-433F-9025-8FF8222D10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5043E-596F-4A49-BAAA-F1A80797FB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0F06CF-48D9-4F34-B09B-549EAF0E0A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6BB9F8-DAC5-4CBD-AB5C-4C6D4E8CC2B7}"/>
              </a:ext>
            </a:extLst>
          </p:cNvPr>
          <p:cNvSpPr>
            <a:spLocks noGrp="1"/>
          </p:cNvSpPr>
          <p:nvPr>
            <p:ph type="dt" sz="half" idx="10"/>
          </p:nvPr>
        </p:nvSpPr>
        <p:spPr/>
        <p:txBody>
          <a:bodyPr/>
          <a:lstStyle/>
          <a:p>
            <a:fld id="{BE043B76-4C1A-433B-BED5-F28AC43A94BA}" type="datetime1">
              <a:rPr lang="en-US" smtClean="0"/>
              <a:t>4/23/2025</a:t>
            </a:fld>
            <a:endParaRPr lang="en-US"/>
          </a:p>
        </p:txBody>
      </p:sp>
      <p:sp>
        <p:nvSpPr>
          <p:cNvPr id="8" name="Footer Placeholder 7">
            <a:extLst>
              <a:ext uri="{FF2B5EF4-FFF2-40B4-BE49-F238E27FC236}">
                <a16:creationId xmlns:a16="http://schemas.microsoft.com/office/drawing/2014/main" id="{5B1F10FA-D288-4A25-AF23-5A0132E903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982316-C48D-4E65-946B-8ADE1D28B184}"/>
              </a:ext>
            </a:extLst>
          </p:cNvPr>
          <p:cNvSpPr>
            <a:spLocks noGrp="1"/>
          </p:cNvSpPr>
          <p:nvPr>
            <p:ph type="sldNum" sz="quarter" idx="12"/>
          </p:nvPr>
        </p:nvSpPr>
        <p:spPr/>
        <p:txBody>
          <a:bodyPr/>
          <a:lstStyle/>
          <a:p>
            <a:fld id="{9F111777-8CEF-4008-B814-4A0F2CB1BA25}" type="slidenum">
              <a:rPr lang="en-US" smtClean="0"/>
              <a:t>‹#›</a:t>
            </a:fld>
            <a:endParaRPr lang="en-US"/>
          </a:p>
        </p:txBody>
      </p:sp>
    </p:spTree>
    <p:extLst>
      <p:ext uri="{BB962C8B-B14F-4D97-AF65-F5344CB8AC3E}">
        <p14:creationId xmlns:p14="http://schemas.microsoft.com/office/powerpoint/2010/main" val="338723815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9C86E-C4FD-426E-BEB5-2501D84F9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4928CC-0E04-4E78-B199-6F93AEAF3944}"/>
              </a:ext>
            </a:extLst>
          </p:cNvPr>
          <p:cNvSpPr>
            <a:spLocks noGrp="1"/>
          </p:cNvSpPr>
          <p:nvPr>
            <p:ph type="dt" sz="half" idx="10"/>
          </p:nvPr>
        </p:nvSpPr>
        <p:spPr/>
        <p:txBody>
          <a:bodyPr/>
          <a:lstStyle/>
          <a:p>
            <a:fld id="{90D751B5-ED21-4C72-9732-1A4B5130F2C9}" type="datetime1">
              <a:rPr lang="en-US" smtClean="0"/>
              <a:t>4/23/2025</a:t>
            </a:fld>
            <a:endParaRPr lang="en-US"/>
          </a:p>
        </p:txBody>
      </p:sp>
      <p:sp>
        <p:nvSpPr>
          <p:cNvPr id="4" name="Footer Placeholder 3">
            <a:extLst>
              <a:ext uri="{FF2B5EF4-FFF2-40B4-BE49-F238E27FC236}">
                <a16:creationId xmlns:a16="http://schemas.microsoft.com/office/drawing/2014/main" id="{C333D0F7-B59F-44C9-9F11-50332EF074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8C19A8-29DB-4772-BE5D-31B12F26D730}"/>
              </a:ext>
            </a:extLst>
          </p:cNvPr>
          <p:cNvSpPr>
            <a:spLocks noGrp="1"/>
          </p:cNvSpPr>
          <p:nvPr>
            <p:ph type="sldNum" sz="quarter" idx="12"/>
          </p:nvPr>
        </p:nvSpPr>
        <p:spPr/>
        <p:txBody>
          <a:bodyPr/>
          <a:lstStyle/>
          <a:p>
            <a:fld id="{9F111777-8CEF-4008-B814-4A0F2CB1BA25}" type="slidenum">
              <a:rPr lang="en-US" smtClean="0"/>
              <a:t>‹#›</a:t>
            </a:fld>
            <a:endParaRPr lang="en-US"/>
          </a:p>
        </p:txBody>
      </p:sp>
    </p:spTree>
    <p:extLst>
      <p:ext uri="{BB962C8B-B14F-4D97-AF65-F5344CB8AC3E}">
        <p14:creationId xmlns:p14="http://schemas.microsoft.com/office/powerpoint/2010/main" val="111508014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C94AC-C0D7-4A98-A640-F7A412D9FFBD}"/>
              </a:ext>
            </a:extLst>
          </p:cNvPr>
          <p:cNvSpPr>
            <a:spLocks noGrp="1"/>
          </p:cNvSpPr>
          <p:nvPr>
            <p:ph type="dt" sz="half" idx="10"/>
          </p:nvPr>
        </p:nvSpPr>
        <p:spPr/>
        <p:txBody>
          <a:bodyPr/>
          <a:lstStyle/>
          <a:p>
            <a:fld id="{4A630F82-4135-47D8-B8CE-E041C0D04BF5}" type="datetime1">
              <a:rPr lang="en-US" smtClean="0"/>
              <a:t>4/23/2025</a:t>
            </a:fld>
            <a:endParaRPr lang="en-US"/>
          </a:p>
        </p:txBody>
      </p:sp>
      <p:sp>
        <p:nvSpPr>
          <p:cNvPr id="3" name="Footer Placeholder 2">
            <a:extLst>
              <a:ext uri="{FF2B5EF4-FFF2-40B4-BE49-F238E27FC236}">
                <a16:creationId xmlns:a16="http://schemas.microsoft.com/office/drawing/2014/main" id="{8D6EEA6F-EB0A-4F73-8D31-5903B9877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168266-484F-4FBA-8AE2-1D39DC8D96C5}"/>
              </a:ext>
            </a:extLst>
          </p:cNvPr>
          <p:cNvSpPr>
            <a:spLocks noGrp="1"/>
          </p:cNvSpPr>
          <p:nvPr>
            <p:ph type="sldNum" sz="quarter" idx="12"/>
          </p:nvPr>
        </p:nvSpPr>
        <p:spPr/>
        <p:txBody>
          <a:bodyPr/>
          <a:lstStyle/>
          <a:p>
            <a:fld id="{9F111777-8CEF-4008-B814-4A0F2CB1BA25}" type="slidenum">
              <a:rPr lang="en-US" smtClean="0"/>
              <a:t>‹#›</a:t>
            </a:fld>
            <a:endParaRPr lang="en-US"/>
          </a:p>
        </p:txBody>
      </p:sp>
    </p:spTree>
    <p:extLst>
      <p:ext uri="{BB962C8B-B14F-4D97-AF65-F5344CB8AC3E}">
        <p14:creationId xmlns:p14="http://schemas.microsoft.com/office/powerpoint/2010/main" val="303551353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8080-2CFA-484C-9F3C-82830CECC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8FF126-2D48-4288-8EE8-CDA08F0EEB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55D9CE-E1EF-4F28-9CB8-30C4AF56A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E63C0C-B8F7-4B6A-AC6E-3447AF1CF9F7}"/>
              </a:ext>
            </a:extLst>
          </p:cNvPr>
          <p:cNvSpPr>
            <a:spLocks noGrp="1"/>
          </p:cNvSpPr>
          <p:nvPr>
            <p:ph type="dt" sz="half" idx="10"/>
          </p:nvPr>
        </p:nvSpPr>
        <p:spPr/>
        <p:txBody>
          <a:bodyPr/>
          <a:lstStyle/>
          <a:p>
            <a:fld id="{F263205B-A703-413B-AD08-F3D7931563B7}" type="datetime1">
              <a:rPr lang="en-US" smtClean="0"/>
              <a:t>4/23/2025</a:t>
            </a:fld>
            <a:endParaRPr lang="en-US"/>
          </a:p>
        </p:txBody>
      </p:sp>
      <p:sp>
        <p:nvSpPr>
          <p:cNvPr id="6" name="Footer Placeholder 5">
            <a:extLst>
              <a:ext uri="{FF2B5EF4-FFF2-40B4-BE49-F238E27FC236}">
                <a16:creationId xmlns:a16="http://schemas.microsoft.com/office/drawing/2014/main" id="{38D9565D-F2F8-485B-8954-DA1EDD14C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177EC-440F-4682-BFDE-06FD6DFC7223}"/>
              </a:ext>
            </a:extLst>
          </p:cNvPr>
          <p:cNvSpPr>
            <a:spLocks noGrp="1"/>
          </p:cNvSpPr>
          <p:nvPr>
            <p:ph type="sldNum" sz="quarter" idx="12"/>
          </p:nvPr>
        </p:nvSpPr>
        <p:spPr/>
        <p:txBody>
          <a:bodyPr/>
          <a:lstStyle/>
          <a:p>
            <a:fld id="{9F111777-8CEF-4008-B814-4A0F2CB1BA25}" type="slidenum">
              <a:rPr lang="en-US" smtClean="0"/>
              <a:t>‹#›</a:t>
            </a:fld>
            <a:endParaRPr lang="en-US"/>
          </a:p>
        </p:txBody>
      </p:sp>
    </p:spTree>
    <p:extLst>
      <p:ext uri="{BB962C8B-B14F-4D97-AF65-F5344CB8AC3E}">
        <p14:creationId xmlns:p14="http://schemas.microsoft.com/office/powerpoint/2010/main" val="109820514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5931-748A-45A0-AC2A-CEC2869C1F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48E147-3D71-45D5-8F8C-17D562B48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5EDC53-4DFA-46F1-9AE1-CFF4D1F5B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6F50F8-8F56-41F8-BFF8-B77E7B6895BB}"/>
              </a:ext>
            </a:extLst>
          </p:cNvPr>
          <p:cNvSpPr>
            <a:spLocks noGrp="1"/>
          </p:cNvSpPr>
          <p:nvPr>
            <p:ph type="dt" sz="half" idx="10"/>
          </p:nvPr>
        </p:nvSpPr>
        <p:spPr/>
        <p:txBody>
          <a:bodyPr/>
          <a:lstStyle/>
          <a:p>
            <a:fld id="{F6FF0DC3-E941-46A9-AB66-F671B88EB314}" type="datetime1">
              <a:rPr lang="en-US" smtClean="0"/>
              <a:t>4/23/2025</a:t>
            </a:fld>
            <a:endParaRPr lang="en-US"/>
          </a:p>
        </p:txBody>
      </p:sp>
      <p:sp>
        <p:nvSpPr>
          <p:cNvPr id="6" name="Footer Placeholder 5">
            <a:extLst>
              <a:ext uri="{FF2B5EF4-FFF2-40B4-BE49-F238E27FC236}">
                <a16:creationId xmlns:a16="http://schemas.microsoft.com/office/drawing/2014/main" id="{147A69B8-F2C5-44AB-9F23-839D8BD99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F67CD0-4DE5-4F80-B097-0C282C51F006}"/>
              </a:ext>
            </a:extLst>
          </p:cNvPr>
          <p:cNvSpPr>
            <a:spLocks noGrp="1"/>
          </p:cNvSpPr>
          <p:nvPr>
            <p:ph type="sldNum" sz="quarter" idx="12"/>
          </p:nvPr>
        </p:nvSpPr>
        <p:spPr/>
        <p:txBody>
          <a:bodyPr/>
          <a:lstStyle/>
          <a:p>
            <a:fld id="{9F111777-8CEF-4008-B814-4A0F2CB1BA25}" type="slidenum">
              <a:rPr lang="en-US" smtClean="0"/>
              <a:t>‹#›</a:t>
            </a:fld>
            <a:endParaRPr lang="en-US"/>
          </a:p>
        </p:txBody>
      </p:sp>
    </p:spTree>
    <p:extLst>
      <p:ext uri="{BB962C8B-B14F-4D97-AF65-F5344CB8AC3E}">
        <p14:creationId xmlns:p14="http://schemas.microsoft.com/office/powerpoint/2010/main" val="53610831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6000" t="5000" r="11000" b="-2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AF574-64AF-4C0F-94D8-C314F501C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819815-895F-457C-B0F9-58FC71B3DE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1CB1C-BCFC-414E-B987-11952ACAB1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920A2-4609-445D-BF85-5ACF4A1475FC}" type="datetime1">
              <a:rPr lang="en-US" smtClean="0"/>
              <a:t>4/23/2025</a:t>
            </a:fld>
            <a:endParaRPr lang="en-US"/>
          </a:p>
        </p:txBody>
      </p:sp>
      <p:sp>
        <p:nvSpPr>
          <p:cNvPr id="5" name="Footer Placeholder 4">
            <a:extLst>
              <a:ext uri="{FF2B5EF4-FFF2-40B4-BE49-F238E27FC236}">
                <a16:creationId xmlns:a16="http://schemas.microsoft.com/office/drawing/2014/main" id="{F586D578-305A-4E92-A119-41B44BBA3E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991170-975C-47F8-B90E-1122CFBF3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11777-8CEF-4008-B814-4A0F2CB1BA25}" type="slidenum">
              <a:rPr lang="en-US" smtClean="0"/>
              <a:t>‹#›</a:t>
            </a:fld>
            <a:endParaRPr lang="en-US"/>
          </a:p>
        </p:txBody>
      </p:sp>
    </p:spTree>
    <p:extLst>
      <p:ext uri="{BB962C8B-B14F-4D97-AF65-F5344CB8AC3E}">
        <p14:creationId xmlns:p14="http://schemas.microsoft.com/office/powerpoint/2010/main" val="224945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62F18E-0E6D-9AFC-DECA-22CD19442525}"/>
              </a:ext>
            </a:extLst>
          </p:cNvPr>
          <p:cNvSpPr/>
          <p:nvPr/>
        </p:nvSpPr>
        <p:spPr>
          <a:xfrm>
            <a:off x="6096000" y="1432022"/>
            <a:ext cx="5334930" cy="1057630"/>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6000" b="1" dirty="0">
                <a:ln w="13462">
                  <a:solidFill>
                    <a:srgbClr val="680000"/>
                  </a:solidFill>
                  <a:prstDash val="solid"/>
                </a:ln>
                <a:effectLst>
                  <a:outerShdw blurRad="50800" dist="38100" dir="2700000" algn="tl" rotWithShape="0">
                    <a:prstClr val="black">
                      <a:alpha val="40000"/>
                    </a:prstClr>
                  </a:outerShdw>
                </a:effectLst>
                <a:latin typeface="+mj-lt"/>
                <a:ea typeface="+mj-ea"/>
                <a:cs typeface="+mj-cs"/>
              </a:rPr>
              <a:t>Worship Service</a:t>
            </a: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2" name="Picture 1" descr="A black and yellow text with a arrow pointing up&#10;&#10;AI-generated content may be incorrect.">
            <a:extLst>
              <a:ext uri="{FF2B5EF4-FFF2-40B4-BE49-F238E27FC236}">
                <a16:creationId xmlns:a16="http://schemas.microsoft.com/office/drawing/2014/main" id="{0F1E9CDD-2DF6-964D-D1D6-502085722E22}"/>
              </a:ext>
            </a:extLst>
          </p:cNvPr>
          <p:cNvPicPr>
            <a:picLocks noChangeAspect="1"/>
          </p:cNvPicPr>
          <p:nvPr/>
        </p:nvPicPr>
        <p:blipFill>
          <a:blip r:embed="rId2"/>
          <a:srcRect t="7998" r="-2" b="8750"/>
          <a:stretch/>
        </p:blipFill>
        <p:spPr>
          <a:xfrm rot="-660000">
            <a:off x="554647" y="620214"/>
            <a:ext cx="5723533" cy="574450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0F8E16C6-64C3-BAE8-FFB0-843B8A16A93E}"/>
              </a:ext>
            </a:extLst>
          </p:cNvPr>
          <p:cNvSpPr txBox="1"/>
          <p:nvPr/>
        </p:nvSpPr>
        <p:spPr>
          <a:xfrm>
            <a:off x="5480525" y="4301650"/>
            <a:ext cx="6565880" cy="1815882"/>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God raised us up with Christ…That’s because we belong to Christ Jesus.</a:t>
            </a:r>
          </a:p>
          <a:p>
            <a:pPr algn="ctr"/>
            <a:r>
              <a:rPr lang="en-US" sz="2800" dirty="0">
                <a:latin typeface="Arial" panose="020B0604020202020204" pitchFamily="34" charset="0"/>
                <a:cs typeface="Arial" panose="020B0604020202020204" pitchFamily="34" charset="0"/>
              </a:rPr>
              <a:t> </a:t>
            </a:r>
          </a:p>
          <a:p>
            <a:pPr algn="ctr"/>
            <a:r>
              <a:rPr lang="en-US" sz="2800" dirty="0">
                <a:latin typeface="Arial" panose="020B0604020202020204" pitchFamily="34" charset="0"/>
                <a:cs typeface="Arial" panose="020B0604020202020204" pitchFamily="34" charset="0"/>
              </a:rPr>
              <a:t>Ephesians 2:6</a:t>
            </a:r>
          </a:p>
        </p:txBody>
      </p:sp>
      <p:cxnSp>
        <p:nvCxnSpPr>
          <p:cNvPr id="6" name="Straight Connector 5">
            <a:extLst>
              <a:ext uri="{FF2B5EF4-FFF2-40B4-BE49-F238E27FC236}">
                <a16:creationId xmlns:a16="http://schemas.microsoft.com/office/drawing/2014/main" id="{4C68D676-EB7A-0FF0-C90F-2EF0E44F47B1}"/>
              </a:ext>
            </a:extLst>
          </p:cNvPr>
          <p:cNvCxnSpPr/>
          <p:nvPr/>
        </p:nvCxnSpPr>
        <p:spPr>
          <a:xfrm>
            <a:off x="6567055" y="3192743"/>
            <a:ext cx="4587114"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783483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p:txBody>
          <a:bodyPr/>
          <a:lstStyle/>
          <a:p>
            <a:fld id="{9F111777-8CEF-4008-B814-4A0F2CB1BA25}" type="slidenum">
              <a:rPr lang="en-US" smtClean="0"/>
              <a:t>10</a:t>
            </a:fld>
            <a:endParaRPr lang="en-US"/>
          </a:p>
        </p:txBody>
      </p:sp>
      <p:sp>
        <p:nvSpPr>
          <p:cNvPr id="10" name="TextBox 9">
            <a:extLst>
              <a:ext uri="{FF2B5EF4-FFF2-40B4-BE49-F238E27FC236}">
                <a16:creationId xmlns:a16="http://schemas.microsoft.com/office/drawing/2014/main" id="{16E18276-8AE1-43E2-BFCA-E6F5CC7567B2}"/>
              </a:ext>
            </a:extLst>
          </p:cNvPr>
          <p:cNvSpPr txBox="1"/>
          <p:nvPr/>
        </p:nvSpPr>
        <p:spPr>
          <a:xfrm>
            <a:off x="3299691" y="280847"/>
            <a:ext cx="5592618" cy="571118"/>
          </a:xfrm>
          <a:prstGeom prst="rect">
            <a:avLst/>
          </a:prstGeom>
          <a:noFill/>
        </p:spPr>
        <p:txBody>
          <a:bodyPr wrap="square">
            <a:spAutoFit/>
          </a:bodyPr>
          <a:lstStyle/>
          <a:p>
            <a:pPr algn="ctr">
              <a:lnSpc>
                <a:spcPct val="119000"/>
              </a:lnSpc>
              <a:spcAft>
                <a:spcPts val="600"/>
              </a:spcAft>
            </a:pPr>
            <a:r>
              <a:rPr lang="en-US" sz="2800" b="1" i="1" kern="1400" dirty="0">
                <a:solidFill>
                  <a:srgbClr val="652E0F"/>
                </a:solidFill>
                <a:latin typeface="Tw Cen MT" panose="020B0602020104020603" pitchFamily="34" charset="0"/>
              </a:rPr>
              <a:t>2025 Summer Friendship Gathering</a:t>
            </a:r>
            <a:endParaRPr lang="en-US" sz="2800" kern="1400" dirty="0">
              <a:ln>
                <a:noFill/>
              </a:ln>
              <a:solidFill>
                <a:srgbClr val="652E0F"/>
              </a:solidFill>
              <a:effectLst/>
              <a:latin typeface="Calibri" panose="020F0502020204030204" pitchFamily="34" charset="0"/>
            </a:endParaRPr>
          </a:p>
        </p:txBody>
      </p:sp>
      <p:sp>
        <p:nvSpPr>
          <p:cNvPr id="2" name="TextBox 1">
            <a:extLst>
              <a:ext uri="{FF2B5EF4-FFF2-40B4-BE49-F238E27FC236}">
                <a16:creationId xmlns:a16="http://schemas.microsoft.com/office/drawing/2014/main" id="{46A14832-4D7E-F7C3-DC12-3FF3509D8B32}"/>
              </a:ext>
            </a:extLst>
          </p:cNvPr>
          <p:cNvSpPr txBox="1"/>
          <p:nvPr/>
        </p:nvSpPr>
        <p:spPr>
          <a:xfrm>
            <a:off x="181143" y="107791"/>
            <a:ext cx="2257257"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Tw Cen MT"/>
              </a:rPr>
              <a:t>RISE UP!</a:t>
            </a:r>
          </a:p>
        </p:txBody>
      </p:sp>
      <p:sp>
        <p:nvSpPr>
          <p:cNvPr id="3" name="TextBox 2">
            <a:extLst>
              <a:ext uri="{FF2B5EF4-FFF2-40B4-BE49-F238E27FC236}">
                <a16:creationId xmlns:a16="http://schemas.microsoft.com/office/drawing/2014/main" id="{3E338302-B60B-894C-0569-2CF82F7506D9}"/>
              </a:ext>
            </a:extLst>
          </p:cNvPr>
          <p:cNvSpPr txBox="1"/>
          <p:nvPr/>
        </p:nvSpPr>
        <p:spPr>
          <a:xfrm>
            <a:off x="748411" y="1278715"/>
            <a:ext cx="10182461" cy="5078313"/>
          </a:xfrm>
          <a:prstGeom prst="rect">
            <a:avLst/>
          </a:prstGeom>
          <a:noFill/>
        </p:spPr>
        <p:txBody>
          <a:bodyPr wrap="square" lIns="91440" tIns="45720" rIns="91440" bIns="45720" rtlCol="0" anchor="t">
            <a:spAutoFit/>
          </a:bodyPr>
          <a:lstStyle/>
          <a:p>
            <a:r>
              <a:rPr lang="en-US" sz="3600" b="1" u="sng" dirty="0">
                <a:latin typeface="Arial"/>
                <a:cs typeface="Arial"/>
              </a:rPr>
              <a:t>Psalm 24:7-10 (NIRV)</a:t>
            </a:r>
          </a:p>
          <a:p>
            <a:endParaRPr lang="en-US" sz="3600" u="sng" dirty="0">
              <a:latin typeface="Arial" panose="020B0604020202020204" pitchFamily="34" charset="0"/>
              <a:cs typeface="Arial" panose="020B0604020202020204" pitchFamily="34" charset="0"/>
            </a:endParaRPr>
          </a:p>
          <a:p>
            <a:r>
              <a:rPr lang="en-US" sz="3600" i="1" u="sng" dirty="0">
                <a:latin typeface="Arial" panose="020B0604020202020204" pitchFamily="34" charset="0"/>
                <a:cs typeface="Arial" panose="020B0604020202020204" pitchFamily="34" charset="0"/>
              </a:rPr>
              <a:t>Leader:</a:t>
            </a:r>
          </a:p>
          <a:p>
            <a:endParaRPr lang="en-US" sz="3600" i="1" dirty="0">
              <a:latin typeface="Arial" panose="020B0604020202020204" pitchFamily="34" charset="0"/>
              <a:cs typeface="Arial" panose="020B0604020202020204" pitchFamily="34" charset="0"/>
            </a:endParaRPr>
          </a:p>
          <a:p>
            <a:r>
              <a:rPr lang="en-US" sz="3600" i="1" dirty="0">
                <a:latin typeface="Arial"/>
                <a:cs typeface="Arial"/>
              </a:rPr>
              <a:t>Open wide, you gates.</a:t>
            </a:r>
          </a:p>
          <a:p>
            <a:r>
              <a:rPr lang="en-US" sz="3600" i="1" dirty="0">
                <a:latin typeface="Arial"/>
                <a:cs typeface="Arial"/>
              </a:rPr>
              <a:t>Open wide, you ancient doors.</a:t>
            </a:r>
          </a:p>
          <a:p>
            <a:r>
              <a:rPr lang="en-US" sz="3600" i="1" dirty="0">
                <a:latin typeface="Arial" panose="020B0604020202020204" pitchFamily="34" charset="0"/>
                <a:cs typeface="Arial" panose="020B0604020202020204" pitchFamily="34" charset="0"/>
              </a:rPr>
              <a:t>Then the King of glory will come in.</a:t>
            </a:r>
          </a:p>
          <a:p>
            <a:endParaRPr lang="en-US" sz="3600" u="sng" dirty="0">
              <a:latin typeface="Arial" panose="020B0604020202020204" pitchFamily="34" charset="0"/>
              <a:cs typeface="Arial" panose="020B0604020202020204" pitchFamily="34" charset="0"/>
            </a:endParaRPr>
          </a:p>
          <a:p>
            <a:r>
              <a:rPr lang="en-US" sz="3600" u="sng"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7086343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F934AD-1C02-56F2-BB3E-D5A4482E58A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04E0C7-1DC6-C59C-56D2-8076A869A9A1}"/>
              </a:ext>
            </a:extLst>
          </p:cNvPr>
          <p:cNvSpPr>
            <a:spLocks noGrp="1"/>
          </p:cNvSpPr>
          <p:nvPr>
            <p:ph type="sldNum" sz="quarter" idx="12"/>
          </p:nvPr>
        </p:nvSpPr>
        <p:spPr/>
        <p:txBody>
          <a:bodyPr/>
          <a:lstStyle/>
          <a:p>
            <a:fld id="{9F111777-8CEF-4008-B814-4A0F2CB1BA25}" type="slidenum">
              <a:rPr lang="en-US" smtClean="0"/>
              <a:t>11</a:t>
            </a:fld>
            <a:endParaRPr lang="en-US"/>
          </a:p>
        </p:txBody>
      </p:sp>
      <p:sp>
        <p:nvSpPr>
          <p:cNvPr id="10" name="TextBox 9">
            <a:extLst>
              <a:ext uri="{FF2B5EF4-FFF2-40B4-BE49-F238E27FC236}">
                <a16:creationId xmlns:a16="http://schemas.microsoft.com/office/drawing/2014/main" id="{8017063A-640B-2B16-4FC1-916E4272C4CE}"/>
              </a:ext>
            </a:extLst>
          </p:cNvPr>
          <p:cNvSpPr txBox="1"/>
          <p:nvPr/>
        </p:nvSpPr>
        <p:spPr>
          <a:xfrm>
            <a:off x="3299691" y="280847"/>
            <a:ext cx="5592618" cy="571118"/>
          </a:xfrm>
          <a:prstGeom prst="rect">
            <a:avLst/>
          </a:prstGeom>
          <a:noFill/>
        </p:spPr>
        <p:txBody>
          <a:bodyPr wrap="square">
            <a:spAutoFit/>
          </a:bodyPr>
          <a:lstStyle/>
          <a:p>
            <a:pPr algn="ctr">
              <a:lnSpc>
                <a:spcPct val="119000"/>
              </a:lnSpc>
              <a:spcAft>
                <a:spcPts val="600"/>
              </a:spcAft>
            </a:pPr>
            <a:r>
              <a:rPr lang="en-US" sz="2800" b="1" i="1" kern="1400" dirty="0">
                <a:solidFill>
                  <a:srgbClr val="652E0F"/>
                </a:solidFill>
                <a:latin typeface="Tw Cen MT" panose="020B0602020104020603" pitchFamily="34" charset="0"/>
              </a:rPr>
              <a:t>2025 Summer Friendship Gathering</a:t>
            </a:r>
            <a:endParaRPr lang="en-US" sz="2800" kern="1400" dirty="0">
              <a:ln>
                <a:noFill/>
              </a:ln>
              <a:solidFill>
                <a:srgbClr val="652E0F"/>
              </a:solidFill>
              <a:effectLst/>
              <a:latin typeface="Calibri" panose="020F0502020204030204" pitchFamily="34" charset="0"/>
            </a:endParaRPr>
          </a:p>
        </p:txBody>
      </p:sp>
      <p:sp>
        <p:nvSpPr>
          <p:cNvPr id="2" name="TextBox 1">
            <a:extLst>
              <a:ext uri="{FF2B5EF4-FFF2-40B4-BE49-F238E27FC236}">
                <a16:creationId xmlns:a16="http://schemas.microsoft.com/office/drawing/2014/main" id="{FE8E8A8A-CCB4-FEB7-F0FA-998E9EB19C6C}"/>
              </a:ext>
            </a:extLst>
          </p:cNvPr>
          <p:cNvSpPr txBox="1"/>
          <p:nvPr/>
        </p:nvSpPr>
        <p:spPr>
          <a:xfrm>
            <a:off x="181143" y="107791"/>
            <a:ext cx="22572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w Cen MT" panose="020B0602020104020603" pitchFamily="34" charset="0"/>
                <a:ea typeface="+mn-ea"/>
                <a:cs typeface="+mn-cs"/>
              </a:rPr>
              <a:t>RISE UP!</a:t>
            </a:r>
          </a:p>
        </p:txBody>
      </p:sp>
      <p:sp>
        <p:nvSpPr>
          <p:cNvPr id="3" name="TextBox 2">
            <a:extLst>
              <a:ext uri="{FF2B5EF4-FFF2-40B4-BE49-F238E27FC236}">
                <a16:creationId xmlns:a16="http://schemas.microsoft.com/office/drawing/2014/main" id="{21417ED0-3967-8720-626C-C4CEF13A9F34}"/>
              </a:ext>
            </a:extLst>
          </p:cNvPr>
          <p:cNvSpPr txBox="1"/>
          <p:nvPr/>
        </p:nvSpPr>
        <p:spPr>
          <a:xfrm>
            <a:off x="626055" y="1607381"/>
            <a:ext cx="10182461" cy="4524315"/>
          </a:xfrm>
          <a:prstGeom prst="rect">
            <a:avLst/>
          </a:prstGeom>
          <a:noFill/>
        </p:spPr>
        <p:txBody>
          <a:bodyPr wrap="square" lIns="91440" tIns="45720" rIns="91440" bIns="45720" rtlCol="0" anchor="t">
            <a:spAutoFit/>
          </a:bodyPr>
          <a:lstStyle/>
          <a:p>
            <a:r>
              <a:rPr lang="en-US" sz="3600" b="1" u="sng" dirty="0">
                <a:latin typeface="Arial"/>
                <a:cs typeface="Arial"/>
              </a:rPr>
              <a:t>Psalm 24:7-10 (NIRV)</a:t>
            </a:r>
          </a:p>
          <a:p>
            <a:endParaRPr lang="en-US" sz="3600" u="sng" dirty="0">
              <a:latin typeface="Arial" panose="020B0604020202020204" pitchFamily="34" charset="0"/>
              <a:cs typeface="Arial" panose="020B0604020202020204" pitchFamily="34" charset="0"/>
            </a:endParaRPr>
          </a:p>
          <a:p>
            <a:r>
              <a:rPr lang="en-US" sz="3600" b="1" i="1" u="sng" dirty="0">
                <a:latin typeface="Arial" panose="020B0604020202020204" pitchFamily="34" charset="0"/>
                <a:cs typeface="Arial" panose="020B0604020202020204" pitchFamily="34" charset="0"/>
              </a:rPr>
              <a:t>Everyone: </a:t>
            </a:r>
          </a:p>
          <a:p>
            <a:endParaRPr lang="en-US" sz="3600" i="1" dirty="0">
              <a:latin typeface="Arial" panose="020B0604020202020204" pitchFamily="34" charset="0"/>
              <a:cs typeface="Arial" panose="020B0604020202020204" pitchFamily="34" charset="0"/>
            </a:endParaRPr>
          </a:p>
          <a:p>
            <a:r>
              <a:rPr lang="en-US" sz="3600" b="1" i="1" dirty="0">
                <a:solidFill>
                  <a:srgbClr val="000000"/>
                </a:solidFill>
                <a:effectLst/>
                <a:latin typeface="Arial"/>
                <a:cs typeface="Arial"/>
              </a:rPr>
              <a:t>Who is he, this King of glory?</a:t>
            </a:r>
            <a:br>
              <a:rPr lang="en-US" sz="3600" b="1" i="1" dirty="0">
                <a:latin typeface="Arial" panose="020B0604020202020204" pitchFamily="34" charset="0"/>
                <a:cs typeface="Arial" panose="020B0604020202020204" pitchFamily="34" charset="0"/>
              </a:rPr>
            </a:br>
            <a:r>
              <a:rPr lang="en-US" sz="3600" b="1" i="1" dirty="0">
                <a:solidFill>
                  <a:srgbClr val="000000"/>
                </a:solidFill>
                <a:effectLst/>
                <a:latin typeface="Arial"/>
                <a:cs typeface="Arial"/>
              </a:rPr>
              <a:t>The </a:t>
            </a:r>
            <a:r>
              <a:rPr lang="en-US" sz="3600" b="1" i="1" cap="small" dirty="0">
                <a:solidFill>
                  <a:srgbClr val="000000"/>
                </a:solidFill>
                <a:effectLst/>
                <a:latin typeface="Arial"/>
                <a:cs typeface="Arial"/>
              </a:rPr>
              <a:t>Lord</a:t>
            </a:r>
            <a:r>
              <a:rPr lang="en-US" sz="3600" b="1" i="1" dirty="0">
                <a:solidFill>
                  <a:srgbClr val="000000"/>
                </a:solidFill>
                <a:effectLst/>
                <a:latin typeface="Arial"/>
                <a:cs typeface="Arial"/>
              </a:rPr>
              <a:t> who rules over all.</a:t>
            </a:r>
            <a:br>
              <a:rPr lang="en-US" sz="3600" b="1" i="1" dirty="0">
                <a:latin typeface="Arial" panose="020B0604020202020204" pitchFamily="34" charset="0"/>
                <a:cs typeface="Arial" panose="020B0604020202020204" pitchFamily="34" charset="0"/>
              </a:rPr>
            </a:br>
            <a:r>
              <a:rPr lang="en-US" sz="3600" b="1" i="1" dirty="0">
                <a:solidFill>
                  <a:srgbClr val="000000"/>
                </a:solidFill>
                <a:effectLst/>
                <a:latin typeface="Arial"/>
                <a:cs typeface="Arial"/>
              </a:rPr>
              <a:t>He is the King of glory.</a:t>
            </a:r>
            <a:endParaRPr lang="en-US" sz="3600" b="1" i="1" u="sng" dirty="0">
              <a:latin typeface="Arial"/>
              <a:cs typeface="Arial"/>
            </a:endParaRPr>
          </a:p>
          <a:p>
            <a:endParaRPr lang="en-US" sz="36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47985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p:txBody>
          <a:bodyPr/>
          <a:lstStyle/>
          <a:p>
            <a:fld id="{9F111777-8CEF-4008-B814-4A0F2CB1BA25}" type="slidenum">
              <a:rPr lang="en-US" smtClean="0"/>
              <a:t>12</a:t>
            </a:fld>
            <a:endParaRPr lang="en-US"/>
          </a:p>
        </p:txBody>
      </p:sp>
      <p:sp>
        <p:nvSpPr>
          <p:cNvPr id="13" name="TextBox 12">
            <a:extLst>
              <a:ext uri="{FF2B5EF4-FFF2-40B4-BE49-F238E27FC236}">
                <a16:creationId xmlns:a16="http://schemas.microsoft.com/office/drawing/2014/main" id="{6599E4E8-C517-489D-A2A7-0D81C2168DD7}"/>
              </a:ext>
            </a:extLst>
          </p:cNvPr>
          <p:cNvSpPr txBox="1"/>
          <p:nvPr/>
        </p:nvSpPr>
        <p:spPr>
          <a:xfrm>
            <a:off x="181143" y="1106425"/>
            <a:ext cx="11876178" cy="5470728"/>
          </a:xfrm>
          <a:prstGeom prst="rect">
            <a:avLst/>
          </a:prstGeom>
          <a:noFill/>
        </p:spPr>
        <p:txBody>
          <a:bodyPr wrap="square" lIns="91440" tIns="45720" rIns="91440" bIns="45720" rtlCol="0" anchor="t">
            <a:spAutoFit/>
          </a:bodyPr>
          <a:lstStyle/>
          <a:p>
            <a:pPr>
              <a:lnSpc>
                <a:spcPts val="4500"/>
              </a:lnSpc>
            </a:pPr>
            <a:r>
              <a:rPr lang="en-US" sz="3600" b="1" u="sng" dirty="0">
                <a:solidFill>
                  <a:srgbClr val="50240C"/>
                </a:solidFill>
                <a:latin typeface="Arial" panose="020B0604020202020204" pitchFamily="34" charset="0"/>
                <a:cs typeface="Arial" panose="020B0604020202020204" pitchFamily="34" charset="0"/>
              </a:rPr>
              <a:t>Scripture Reading; Luke 24:13-35</a:t>
            </a:r>
          </a:p>
          <a:p>
            <a:endParaRPr lang="en-US" sz="3600" baseline="20000" dirty="0">
              <a:solidFill>
                <a:srgbClr val="50240C"/>
              </a:solidFill>
              <a:latin typeface="Arial" panose="020B0604020202020204" pitchFamily="34" charset="0"/>
              <a:cs typeface="Arial" panose="020B0604020202020204" pitchFamily="34" charset="0"/>
            </a:endParaRPr>
          </a:p>
          <a:p>
            <a:pPr algn="l">
              <a:buNone/>
            </a:pPr>
            <a:r>
              <a:rPr lang="en-US" sz="3600" b="0" i="0" dirty="0">
                <a:solidFill>
                  <a:srgbClr val="000000"/>
                </a:solidFill>
                <a:effectLst/>
                <a:latin typeface="system-ui"/>
              </a:rPr>
              <a:t>That same day two of Jesus’ followers were going to a village called Emmaus. It was about seven miles from Jerusalem. </a:t>
            </a:r>
            <a:r>
              <a:rPr lang="en-US" sz="3600" b="1" i="0" baseline="30000" dirty="0">
                <a:solidFill>
                  <a:srgbClr val="000000"/>
                </a:solidFill>
                <a:effectLst/>
                <a:latin typeface="system-ui"/>
              </a:rPr>
              <a:t> </a:t>
            </a:r>
            <a:br>
              <a:rPr lang="en-US" sz="3600" b="1" i="0" baseline="30000" dirty="0">
                <a:solidFill>
                  <a:srgbClr val="000000"/>
                </a:solidFill>
                <a:effectLst/>
                <a:latin typeface="system-ui"/>
              </a:rPr>
            </a:br>
            <a:br>
              <a:rPr lang="en-US" sz="3600" b="1" i="0" baseline="30000" dirty="0">
                <a:solidFill>
                  <a:srgbClr val="000000"/>
                </a:solidFill>
                <a:effectLst/>
                <a:latin typeface="system-ui"/>
              </a:rPr>
            </a:br>
            <a:r>
              <a:rPr lang="en-US" sz="3600" b="0" i="0" dirty="0">
                <a:solidFill>
                  <a:srgbClr val="000000"/>
                </a:solidFill>
                <a:effectLst/>
                <a:latin typeface="system-ui"/>
              </a:rPr>
              <a:t>They were talking with each other about everything that had happened. </a:t>
            </a:r>
            <a:r>
              <a:rPr lang="en-US" sz="3600" b="1" i="0" baseline="30000" dirty="0">
                <a:solidFill>
                  <a:srgbClr val="000000"/>
                </a:solidFill>
                <a:effectLst/>
                <a:latin typeface="system-ui"/>
              </a:rPr>
              <a:t> </a:t>
            </a:r>
            <a:r>
              <a:rPr lang="en-US" sz="3600" b="0" i="0" dirty="0">
                <a:solidFill>
                  <a:srgbClr val="000000"/>
                </a:solidFill>
                <a:effectLst/>
                <a:latin typeface="system-ui"/>
              </a:rPr>
              <a:t>As they talked about those things, Jesus himself came up and walked along with them. </a:t>
            </a:r>
            <a:br>
              <a:rPr lang="en-US" sz="3600" b="1" baseline="30000" dirty="0">
                <a:solidFill>
                  <a:srgbClr val="000000"/>
                </a:solidFill>
                <a:latin typeface="system-ui"/>
              </a:rPr>
            </a:br>
            <a:endParaRPr lang="en-US" sz="3600" b="1" baseline="30000" dirty="0">
              <a:solidFill>
                <a:srgbClr val="000000"/>
              </a:solidFill>
              <a:latin typeface="system-ui"/>
            </a:endParaRPr>
          </a:p>
          <a:p>
            <a:pPr algn="l">
              <a:buNone/>
            </a:pPr>
            <a:r>
              <a:rPr lang="en-US" sz="3600" b="0" i="0" dirty="0">
                <a:solidFill>
                  <a:srgbClr val="000000"/>
                </a:solidFill>
                <a:effectLst/>
                <a:latin typeface="system-ui"/>
              </a:rPr>
              <a:t>But God kept them from recognizing him.</a:t>
            </a:r>
          </a:p>
          <a:p>
            <a:endParaRPr lang="en-US" sz="3600" baseline="20000" dirty="0">
              <a:solidFill>
                <a:srgbClr val="50240C"/>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B0DDA2A-85AA-43F0-92D0-FE3397F3DDC7}"/>
              </a:ext>
            </a:extLst>
          </p:cNvPr>
          <p:cNvSpPr txBox="1"/>
          <p:nvPr/>
        </p:nvSpPr>
        <p:spPr>
          <a:xfrm>
            <a:off x="3299691" y="280847"/>
            <a:ext cx="5592618" cy="571118"/>
          </a:xfrm>
          <a:prstGeom prst="rect">
            <a:avLst/>
          </a:prstGeom>
          <a:noFill/>
        </p:spPr>
        <p:txBody>
          <a:bodyPr wrap="square">
            <a:spAutoFit/>
          </a:bodyPr>
          <a:lstStyle/>
          <a:p>
            <a:pPr algn="ctr">
              <a:lnSpc>
                <a:spcPct val="119000"/>
              </a:lnSpc>
              <a:spcAft>
                <a:spcPts val="600"/>
              </a:spcAft>
            </a:pPr>
            <a:r>
              <a:rPr lang="en-US" sz="2800" b="1" i="1" kern="1400" dirty="0">
                <a:solidFill>
                  <a:srgbClr val="652E0F"/>
                </a:solidFill>
                <a:latin typeface="Tw Cen MT" panose="020B0602020104020603" pitchFamily="34" charset="0"/>
              </a:rPr>
              <a:t>2025 Summer Friendship Gathering</a:t>
            </a:r>
            <a:endParaRPr lang="en-US" sz="2800" kern="1400" dirty="0">
              <a:ln>
                <a:noFill/>
              </a:ln>
              <a:solidFill>
                <a:srgbClr val="652E0F"/>
              </a:solidFill>
              <a:effectLst/>
              <a:latin typeface="Calibri" panose="020F0502020204030204" pitchFamily="34" charset="0"/>
            </a:endParaRPr>
          </a:p>
        </p:txBody>
      </p:sp>
      <p:sp>
        <p:nvSpPr>
          <p:cNvPr id="2" name="TextBox 1">
            <a:extLst>
              <a:ext uri="{FF2B5EF4-FFF2-40B4-BE49-F238E27FC236}">
                <a16:creationId xmlns:a16="http://schemas.microsoft.com/office/drawing/2014/main" id="{DDBA780D-C3D7-7AF0-7EA0-1C923159307A}"/>
              </a:ext>
            </a:extLst>
          </p:cNvPr>
          <p:cNvSpPr txBox="1"/>
          <p:nvPr/>
        </p:nvSpPr>
        <p:spPr>
          <a:xfrm>
            <a:off x="181143" y="111570"/>
            <a:ext cx="2257257" cy="338554"/>
          </a:xfrm>
          <a:prstGeom prst="rect">
            <a:avLst/>
          </a:prstGeom>
          <a:noFill/>
        </p:spPr>
        <p:txBody>
          <a:bodyPr wrap="square" rtlCol="0">
            <a:spAutoFit/>
          </a:bodyPr>
          <a:lstStyle/>
          <a:p>
            <a:pPr algn="ctr"/>
            <a:r>
              <a:rPr lang="en-US" sz="1600" b="1" dirty="0">
                <a:solidFill>
                  <a:srgbClr val="FFC000"/>
                </a:solidFill>
                <a:latin typeface="Tw Cen MT" panose="020B0602020104020603" pitchFamily="34" charset="0"/>
              </a:rPr>
              <a:t>RISE UP!</a:t>
            </a:r>
          </a:p>
        </p:txBody>
      </p:sp>
    </p:spTree>
    <p:extLst>
      <p:ext uri="{BB962C8B-B14F-4D97-AF65-F5344CB8AC3E}">
        <p14:creationId xmlns:p14="http://schemas.microsoft.com/office/powerpoint/2010/main" val="24712849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CC4AB0-DE56-67A8-72ED-A957378999B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7AE1D3-65C5-FFA6-7BDC-07DB05F6CB17}"/>
              </a:ext>
            </a:extLst>
          </p:cNvPr>
          <p:cNvSpPr>
            <a:spLocks noGrp="1"/>
          </p:cNvSpPr>
          <p:nvPr>
            <p:ph type="sldNum" sz="quarter" idx="12"/>
          </p:nvPr>
        </p:nvSpPr>
        <p:spPr/>
        <p:txBody>
          <a:bodyPr/>
          <a:lstStyle/>
          <a:p>
            <a:fld id="{9F111777-8CEF-4008-B814-4A0F2CB1BA25}" type="slidenum">
              <a:rPr lang="en-US" smtClean="0"/>
              <a:t>13</a:t>
            </a:fld>
            <a:endParaRPr lang="en-US"/>
          </a:p>
        </p:txBody>
      </p:sp>
      <p:sp>
        <p:nvSpPr>
          <p:cNvPr id="13" name="TextBox 12">
            <a:extLst>
              <a:ext uri="{FF2B5EF4-FFF2-40B4-BE49-F238E27FC236}">
                <a16:creationId xmlns:a16="http://schemas.microsoft.com/office/drawing/2014/main" id="{2A320EAC-C9DB-D43A-FD0D-A4E1F02480E0}"/>
              </a:ext>
            </a:extLst>
          </p:cNvPr>
          <p:cNvSpPr txBox="1"/>
          <p:nvPr/>
        </p:nvSpPr>
        <p:spPr>
          <a:xfrm>
            <a:off x="315822" y="1017940"/>
            <a:ext cx="11876178" cy="5262979"/>
          </a:xfrm>
          <a:prstGeom prst="rect">
            <a:avLst/>
          </a:prstGeom>
          <a:noFill/>
        </p:spPr>
        <p:txBody>
          <a:bodyPr wrap="square" lIns="91440" tIns="45720" rIns="91440" bIns="45720" rtlCol="0" anchor="t">
            <a:spAutoFit/>
          </a:bodyPr>
          <a:lstStyle/>
          <a:p>
            <a:endParaRPr lang="en-US" sz="3600" baseline="20000" dirty="0">
              <a:solidFill>
                <a:srgbClr val="50240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system-ui"/>
                <a:ea typeface="+mn-ea"/>
                <a:cs typeface="+mn-cs"/>
              </a:rPr>
              <a:t>Jesus asked them, “What are you talking about as you walk along?”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system-ui"/>
                <a:ea typeface="+mn-ea"/>
                <a:cs typeface="+mn-cs"/>
              </a:rPr>
              <a:t>They stood still, and their faces were sad. One of them was named Cleopas. He said to Jesus, “Are you the only person visiting Jerusalem who doesn’t know? Don’t you know about the things that have happened there in the last few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000000"/>
              </a:solidFill>
              <a:latin typeface="system-ui"/>
            </a:endParaRPr>
          </a:p>
          <a:p>
            <a:endParaRPr lang="en-US" sz="3600" baseline="20000" dirty="0">
              <a:solidFill>
                <a:srgbClr val="50240C"/>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BA8FF7D-8906-EC55-A02D-BCE2F19ACE46}"/>
              </a:ext>
            </a:extLst>
          </p:cNvPr>
          <p:cNvSpPr txBox="1"/>
          <p:nvPr/>
        </p:nvSpPr>
        <p:spPr>
          <a:xfrm>
            <a:off x="3299691" y="111570"/>
            <a:ext cx="5592618" cy="571118"/>
          </a:xfrm>
          <a:prstGeom prst="rect">
            <a:avLst/>
          </a:prstGeom>
          <a:noFill/>
        </p:spPr>
        <p:txBody>
          <a:bodyPr wrap="square">
            <a:spAutoFit/>
          </a:bodyPr>
          <a:lstStyle/>
          <a:p>
            <a:pPr algn="ctr">
              <a:lnSpc>
                <a:spcPct val="119000"/>
              </a:lnSpc>
              <a:spcAft>
                <a:spcPts val="600"/>
              </a:spcAft>
            </a:pPr>
            <a:r>
              <a:rPr lang="en-US" sz="2800" b="1" i="1" kern="1400" dirty="0">
                <a:solidFill>
                  <a:srgbClr val="652E0F"/>
                </a:solidFill>
                <a:latin typeface="Tw Cen MT" panose="020B0602020104020603" pitchFamily="34" charset="0"/>
              </a:rPr>
              <a:t>2025 Summer Friendship Gathering</a:t>
            </a:r>
            <a:endParaRPr lang="en-US" sz="2800" kern="1400" dirty="0">
              <a:ln>
                <a:noFill/>
              </a:ln>
              <a:solidFill>
                <a:srgbClr val="652E0F"/>
              </a:solidFill>
              <a:effectLst/>
              <a:latin typeface="Calibri" panose="020F0502020204030204" pitchFamily="34" charset="0"/>
            </a:endParaRPr>
          </a:p>
        </p:txBody>
      </p:sp>
      <p:sp>
        <p:nvSpPr>
          <p:cNvPr id="2" name="TextBox 1">
            <a:extLst>
              <a:ext uri="{FF2B5EF4-FFF2-40B4-BE49-F238E27FC236}">
                <a16:creationId xmlns:a16="http://schemas.microsoft.com/office/drawing/2014/main" id="{D9754482-B7DA-6D64-9CAC-47E6FEED58FC}"/>
              </a:ext>
            </a:extLst>
          </p:cNvPr>
          <p:cNvSpPr txBox="1"/>
          <p:nvPr/>
        </p:nvSpPr>
        <p:spPr>
          <a:xfrm>
            <a:off x="181143" y="111570"/>
            <a:ext cx="2257257" cy="338554"/>
          </a:xfrm>
          <a:prstGeom prst="rect">
            <a:avLst/>
          </a:prstGeom>
          <a:noFill/>
        </p:spPr>
        <p:txBody>
          <a:bodyPr wrap="square" rtlCol="0">
            <a:spAutoFit/>
          </a:bodyPr>
          <a:lstStyle/>
          <a:p>
            <a:pPr algn="ctr"/>
            <a:r>
              <a:rPr lang="en-US" sz="1600" b="1" dirty="0">
                <a:solidFill>
                  <a:srgbClr val="FFC000"/>
                </a:solidFill>
                <a:latin typeface="Tw Cen MT" panose="020B0602020104020603" pitchFamily="34" charset="0"/>
              </a:rPr>
              <a:t>RISE UP!</a:t>
            </a:r>
          </a:p>
        </p:txBody>
      </p:sp>
      <p:sp>
        <p:nvSpPr>
          <p:cNvPr id="5" name="TextBox 4">
            <a:extLst>
              <a:ext uri="{FF2B5EF4-FFF2-40B4-BE49-F238E27FC236}">
                <a16:creationId xmlns:a16="http://schemas.microsoft.com/office/drawing/2014/main" id="{0292F8A5-CBC9-CD23-F445-6902F31553FF}"/>
              </a:ext>
            </a:extLst>
          </p:cNvPr>
          <p:cNvSpPr txBox="1"/>
          <p:nvPr/>
        </p:nvSpPr>
        <p:spPr>
          <a:xfrm>
            <a:off x="379854" y="833274"/>
            <a:ext cx="60948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50240C"/>
                </a:solidFill>
                <a:effectLst/>
                <a:uLnTx/>
                <a:uFillTx/>
                <a:latin typeface="Tw Cen MT" panose="020B0602020104020603" pitchFamily="34" charset="0"/>
                <a:ea typeface="+mn-ea"/>
                <a:cs typeface="+mn-cs"/>
              </a:rPr>
              <a:t>Luke 24 (continued)</a:t>
            </a:r>
          </a:p>
        </p:txBody>
      </p:sp>
    </p:spTree>
    <p:extLst>
      <p:ext uri="{BB962C8B-B14F-4D97-AF65-F5344CB8AC3E}">
        <p14:creationId xmlns:p14="http://schemas.microsoft.com/office/powerpoint/2010/main" val="204780847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p:txBody>
          <a:bodyPr/>
          <a:lstStyle/>
          <a:p>
            <a:fld id="{9F111777-8CEF-4008-B814-4A0F2CB1BA25}" type="slidenum">
              <a:rPr lang="en-US" smtClean="0"/>
              <a:t>14</a:t>
            </a:fld>
            <a:endParaRPr lang="en-US"/>
          </a:p>
        </p:txBody>
      </p:sp>
      <p:sp>
        <p:nvSpPr>
          <p:cNvPr id="10" name="TextBox 9">
            <a:extLst>
              <a:ext uri="{FF2B5EF4-FFF2-40B4-BE49-F238E27FC236}">
                <a16:creationId xmlns:a16="http://schemas.microsoft.com/office/drawing/2014/main" id="{29C3D9BA-2E3E-454A-BCFE-20A4254E5B66}"/>
              </a:ext>
            </a:extLst>
          </p:cNvPr>
          <p:cNvSpPr txBox="1"/>
          <p:nvPr/>
        </p:nvSpPr>
        <p:spPr>
          <a:xfrm>
            <a:off x="3299691" y="280847"/>
            <a:ext cx="5592618" cy="571118"/>
          </a:xfrm>
          <a:prstGeom prst="rect">
            <a:avLst/>
          </a:prstGeom>
          <a:noFill/>
        </p:spPr>
        <p:txBody>
          <a:bodyPr wrap="square">
            <a:spAutoFit/>
          </a:bodyPr>
          <a:lstStyle/>
          <a:p>
            <a:pPr algn="ctr">
              <a:lnSpc>
                <a:spcPct val="119000"/>
              </a:lnSpc>
              <a:spcAft>
                <a:spcPts val="600"/>
              </a:spcAft>
            </a:pPr>
            <a:r>
              <a:rPr lang="en-US" sz="2800" b="1" i="1" kern="1400" dirty="0">
                <a:solidFill>
                  <a:srgbClr val="652E0F"/>
                </a:solidFill>
                <a:latin typeface="Tw Cen MT" panose="020B0602020104020603" pitchFamily="34" charset="0"/>
              </a:rPr>
              <a:t>2025 Summer Friendship Gathering</a:t>
            </a:r>
            <a:endParaRPr lang="en-US" sz="2800" kern="1400" dirty="0">
              <a:ln>
                <a:noFill/>
              </a:ln>
              <a:solidFill>
                <a:srgbClr val="652E0F"/>
              </a:solidFill>
              <a:effectLst/>
              <a:latin typeface="Calibri" panose="020F0502020204030204" pitchFamily="34" charset="0"/>
            </a:endParaRPr>
          </a:p>
        </p:txBody>
      </p:sp>
      <p:sp>
        <p:nvSpPr>
          <p:cNvPr id="2" name="TextBox 1">
            <a:extLst>
              <a:ext uri="{FF2B5EF4-FFF2-40B4-BE49-F238E27FC236}">
                <a16:creationId xmlns:a16="http://schemas.microsoft.com/office/drawing/2014/main" id="{890FC439-8CB3-E070-AFD0-D533BA6C8C6B}"/>
              </a:ext>
            </a:extLst>
          </p:cNvPr>
          <p:cNvSpPr txBox="1"/>
          <p:nvPr/>
        </p:nvSpPr>
        <p:spPr>
          <a:xfrm>
            <a:off x="81905" y="80792"/>
            <a:ext cx="22572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Tw Cen MT" panose="020B0602020104020603" pitchFamily="34" charset="0"/>
                <a:ea typeface="+mn-ea"/>
                <a:cs typeface="+mn-cs"/>
              </a:rPr>
              <a:t>RISE UP!</a:t>
            </a:r>
          </a:p>
        </p:txBody>
      </p:sp>
      <p:sp>
        <p:nvSpPr>
          <p:cNvPr id="3" name="TextBox 2">
            <a:extLst>
              <a:ext uri="{FF2B5EF4-FFF2-40B4-BE49-F238E27FC236}">
                <a16:creationId xmlns:a16="http://schemas.microsoft.com/office/drawing/2014/main" id="{72A9531D-1F7B-09B7-4512-1D8B7E4F6F6F}"/>
              </a:ext>
            </a:extLst>
          </p:cNvPr>
          <p:cNvSpPr txBox="1"/>
          <p:nvPr/>
        </p:nvSpPr>
        <p:spPr>
          <a:xfrm>
            <a:off x="364165" y="1392145"/>
            <a:ext cx="1146367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system-ui"/>
                <a:ea typeface="+mn-ea"/>
                <a:cs typeface="+mn-cs"/>
              </a:rPr>
              <a:t>“What things?” Jesus asked.</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“About Jesus of Nazareth,” they replied. “He was a prophet. He was powerful in what he said and did in the sight of God and all the people. The chief priests and our rulers handed Jesus over to be sentenced to death. They nailed him to a cross.”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But we had hoped that he was the one who was going to set Israel free.  Also, it is the third day since all this happened.</a:t>
            </a:r>
          </a:p>
        </p:txBody>
      </p:sp>
      <p:sp>
        <p:nvSpPr>
          <p:cNvPr id="6" name="TextBox 5">
            <a:extLst>
              <a:ext uri="{FF2B5EF4-FFF2-40B4-BE49-F238E27FC236}">
                <a16:creationId xmlns:a16="http://schemas.microsoft.com/office/drawing/2014/main" id="{149EB26C-4658-CB21-2531-B08DC98B7EB1}"/>
              </a:ext>
            </a:extLst>
          </p:cNvPr>
          <p:cNvSpPr txBox="1"/>
          <p:nvPr/>
        </p:nvSpPr>
        <p:spPr>
          <a:xfrm>
            <a:off x="423570" y="851965"/>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50240C"/>
                </a:solidFill>
                <a:effectLst/>
                <a:uLnTx/>
                <a:uFillTx/>
                <a:latin typeface="Tw Cen MT" panose="020B0602020104020603" pitchFamily="34" charset="0"/>
                <a:ea typeface="+mn-ea"/>
                <a:cs typeface="+mn-cs"/>
              </a:rPr>
              <a:t>Luke 24 (continued)</a:t>
            </a:r>
          </a:p>
        </p:txBody>
      </p:sp>
    </p:spTree>
    <p:extLst>
      <p:ext uri="{BB962C8B-B14F-4D97-AF65-F5344CB8AC3E}">
        <p14:creationId xmlns:p14="http://schemas.microsoft.com/office/powerpoint/2010/main" val="189231739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p:txBody>
          <a:bodyPr/>
          <a:lstStyle/>
          <a:p>
            <a:fld id="{9F111777-8CEF-4008-B814-4A0F2CB1BA25}" type="slidenum">
              <a:rPr lang="en-US" smtClean="0"/>
              <a:t>15</a:t>
            </a:fld>
            <a:endParaRPr lang="en-US"/>
          </a:p>
        </p:txBody>
      </p:sp>
      <p:sp>
        <p:nvSpPr>
          <p:cNvPr id="8" name="TextBox 7">
            <a:extLst>
              <a:ext uri="{FF2B5EF4-FFF2-40B4-BE49-F238E27FC236}">
                <a16:creationId xmlns:a16="http://schemas.microsoft.com/office/drawing/2014/main" id="{B60044A3-3899-46DA-A78A-2DBC8804A77D}"/>
              </a:ext>
            </a:extLst>
          </p:cNvPr>
          <p:cNvSpPr txBox="1"/>
          <p:nvPr/>
        </p:nvSpPr>
        <p:spPr>
          <a:xfrm>
            <a:off x="353778" y="1214084"/>
            <a:ext cx="11646196" cy="4585871"/>
          </a:xfrm>
          <a:prstGeom prst="rect">
            <a:avLst/>
          </a:prstGeom>
          <a:noFill/>
        </p:spPr>
        <p:txBody>
          <a:bodyPr wrap="square" rtlCol="0">
            <a:spAutoFit/>
          </a:bodyPr>
          <a:lstStyle/>
          <a:p>
            <a:r>
              <a:rPr lang="en-US" b="1" u="sng" dirty="0">
                <a:solidFill>
                  <a:srgbClr val="50240C"/>
                </a:solidFill>
                <a:latin typeface="Tw Cen MT" panose="020B0602020104020603" pitchFamily="34" charset="0"/>
              </a:rPr>
              <a:t>Luke 24 (continued)</a:t>
            </a:r>
          </a:p>
          <a:p>
            <a:endParaRPr lang="en-US" b="1" u="sng" dirty="0">
              <a:solidFill>
                <a:srgbClr val="50240C"/>
              </a:solidFill>
              <a:latin typeface="Tw Cen MT" panose="020B0602020104020603" pitchFamily="34" charset="0"/>
            </a:endParaRPr>
          </a:p>
          <a:p>
            <a:r>
              <a:rPr lang="en-US" sz="3200" dirty="0">
                <a:solidFill>
                  <a:srgbClr val="50240C"/>
                </a:solidFill>
                <a:latin typeface="Arial" panose="020B0604020202020204" pitchFamily="34" charset="0"/>
                <a:cs typeface="Arial" panose="020B0604020202020204" pitchFamily="34" charset="0"/>
              </a:rPr>
              <a:t>Jesus said to them, “How foolish you are! How long it takes you to believe all that the prophets said! </a:t>
            </a:r>
          </a:p>
          <a:p>
            <a:br>
              <a:rPr lang="en-US" sz="3200" dirty="0">
                <a:solidFill>
                  <a:srgbClr val="50240C"/>
                </a:solidFill>
                <a:latin typeface="Arial" panose="020B0604020202020204" pitchFamily="34" charset="0"/>
                <a:cs typeface="Arial" panose="020B0604020202020204" pitchFamily="34" charset="0"/>
              </a:rPr>
            </a:br>
            <a:r>
              <a:rPr lang="en-US" sz="3200" dirty="0">
                <a:solidFill>
                  <a:srgbClr val="50240C"/>
                </a:solidFill>
                <a:latin typeface="Arial" panose="020B0604020202020204" pitchFamily="34" charset="0"/>
                <a:cs typeface="Arial" panose="020B0604020202020204" pitchFamily="34" charset="0"/>
              </a:rPr>
              <a:t>Didn’t the Messiah have to suffer these things and then receive his glory?” </a:t>
            </a:r>
            <a:br>
              <a:rPr lang="en-US" sz="3200" dirty="0">
                <a:solidFill>
                  <a:srgbClr val="50240C"/>
                </a:solidFill>
                <a:latin typeface="Arial" panose="020B0604020202020204" pitchFamily="34" charset="0"/>
                <a:cs typeface="Arial" panose="020B0604020202020204" pitchFamily="34" charset="0"/>
              </a:rPr>
            </a:br>
            <a:endParaRPr lang="en-US" sz="3200" dirty="0">
              <a:solidFill>
                <a:srgbClr val="50240C"/>
              </a:solidFill>
              <a:latin typeface="Arial" panose="020B0604020202020204" pitchFamily="34" charset="0"/>
              <a:cs typeface="Arial" panose="020B0604020202020204" pitchFamily="34" charset="0"/>
            </a:endParaRPr>
          </a:p>
          <a:p>
            <a:r>
              <a:rPr lang="en-US" sz="3200" dirty="0">
                <a:solidFill>
                  <a:srgbClr val="50240C"/>
                </a:solidFill>
                <a:latin typeface="Arial" panose="020B0604020202020204" pitchFamily="34" charset="0"/>
                <a:cs typeface="Arial" panose="020B0604020202020204" pitchFamily="34" charset="0"/>
              </a:rPr>
              <a:t>Jesus explained to them what was said about himself in all the Scriptures. He began with Moses and all the Prophets.</a:t>
            </a:r>
          </a:p>
        </p:txBody>
      </p:sp>
      <p:sp>
        <p:nvSpPr>
          <p:cNvPr id="10" name="TextBox 9">
            <a:extLst>
              <a:ext uri="{FF2B5EF4-FFF2-40B4-BE49-F238E27FC236}">
                <a16:creationId xmlns:a16="http://schemas.microsoft.com/office/drawing/2014/main" id="{29C3D9BA-2E3E-454A-BCFE-20A4254E5B66}"/>
              </a:ext>
            </a:extLst>
          </p:cNvPr>
          <p:cNvSpPr txBox="1"/>
          <p:nvPr/>
        </p:nvSpPr>
        <p:spPr>
          <a:xfrm>
            <a:off x="3299691" y="280847"/>
            <a:ext cx="5592618" cy="571118"/>
          </a:xfrm>
          <a:prstGeom prst="rect">
            <a:avLst/>
          </a:prstGeom>
          <a:noFill/>
        </p:spPr>
        <p:txBody>
          <a:bodyPr wrap="square">
            <a:spAutoFit/>
          </a:bodyPr>
          <a:lstStyle/>
          <a:p>
            <a:pPr algn="ctr">
              <a:lnSpc>
                <a:spcPct val="119000"/>
              </a:lnSpc>
              <a:spcAft>
                <a:spcPts val="600"/>
              </a:spcAft>
            </a:pPr>
            <a:r>
              <a:rPr lang="en-US" sz="2800" b="1" i="1" kern="1400" dirty="0">
                <a:solidFill>
                  <a:srgbClr val="652E0F"/>
                </a:solidFill>
                <a:latin typeface="Tw Cen MT" panose="020B0602020104020603" pitchFamily="34" charset="0"/>
              </a:rPr>
              <a:t>2023 Summer Friendship Gathering</a:t>
            </a:r>
            <a:endParaRPr lang="en-US" sz="2800" kern="1400" dirty="0">
              <a:ln>
                <a:noFill/>
              </a:ln>
              <a:solidFill>
                <a:srgbClr val="652E0F"/>
              </a:solidFill>
              <a:effectLst/>
              <a:latin typeface="Calibri" panose="020F0502020204030204" pitchFamily="34" charset="0"/>
            </a:endParaRPr>
          </a:p>
        </p:txBody>
      </p:sp>
      <p:sp>
        <p:nvSpPr>
          <p:cNvPr id="2" name="TextBox 1">
            <a:extLst>
              <a:ext uri="{FF2B5EF4-FFF2-40B4-BE49-F238E27FC236}">
                <a16:creationId xmlns:a16="http://schemas.microsoft.com/office/drawing/2014/main" id="{890FC439-8CB3-E070-AFD0-D533BA6C8C6B}"/>
              </a:ext>
            </a:extLst>
          </p:cNvPr>
          <p:cNvSpPr txBox="1"/>
          <p:nvPr/>
        </p:nvSpPr>
        <p:spPr>
          <a:xfrm>
            <a:off x="181143" y="107791"/>
            <a:ext cx="22572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Tw Cen MT" panose="020B0602020104020603" pitchFamily="34" charset="0"/>
                <a:ea typeface="+mn-ea"/>
                <a:cs typeface="+mn-cs"/>
              </a:rPr>
              <a:t>RISE UP!</a:t>
            </a:r>
          </a:p>
        </p:txBody>
      </p:sp>
    </p:spTree>
    <p:extLst>
      <p:ext uri="{BB962C8B-B14F-4D97-AF65-F5344CB8AC3E}">
        <p14:creationId xmlns:p14="http://schemas.microsoft.com/office/powerpoint/2010/main" val="343676198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p:txBody>
          <a:bodyPr/>
          <a:lstStyle/>
          <a:p>
            <a:fld id="{9F111777-8CEF-4008-B814-4A0F2CB1BA25}" type="slidenum">
              <a:rPr lang="en-US" smtClean="0"/>
              <a:t>16</a:t>
            </a:fld>
            <a:endParaRPr lang="en-US"/>
          </a:p>
        </p:txBody>
      </p:sp>
      <p:sp>
        <p:nvSpPr>
          <p:cNvPr id="8" name="TextBox 7">
            <a:extLst>
              <a:ext uri="{FF2B5EF4-FFF2-40B4-BE49-F238E27FC236}">
                <a16:creationId xmlns:a16="http://schemas.microsoft.com/office/drawing/2014/main" id="{B60044A3-3899-46DA-A78A-2DBC8804A77D}"/>
              </a:ext>
            </a:extLst>
          </p:cNvPr>
          <p:cNvSpPr txBox="1"/>
          <p:nvPr/>
        </p:nvSpPr>
        <p:spPr>
          <a:xfrm>
            <a:off x="304800" y="1113889"/>
            <a:ext cx="11582400" cy="5242461"/>
          </a:xfrm>
          <a:prstGeom prst="rect">
            <a:avLst/>
          </a:prstGeom>
          <a:noFill/>
        </p:spPr>
        <p:txBody>
          <a:bodyPr wrap="square" rtlCol="0">
            <a:spAutoFit/>
          </a:bodyPr>
          <a:lstStyle/>
          <a:p>
            <a:pPr>
              <a:spcAft>
                <a:spcPts val="1200"/>
              </a:spcAft>
            </a:pPr>
            <a:r>
              <a:rPr lang="en-US" b="1" u="sng" dirty="0">
                <a:solidFill>
                  <a:srgbClr val="50240C"/>
                </a:solidFill>
                <a:latin typeface="Tw Cen MT" panose="020B0602020104020603" pitchFamily="34" charset="0"/>
              </a:rPr>
              <a:t>Luke 24 (continued)</a:t>
            </a:r>
          </a:p>
          <a:p>
            <a:pPr>
              <a:spcAft>
                <a:spcPts val="1200"/>
              </a:spcAft>
            </a:pPr>
            <a:r>
              <a:rPr lang="en-US" sz="3600" b="1" i="0" baseline="30000" dirty="0">
                <a:solidFill>
                  <a:srgbClr val="000000"/>
                </a:solidFill>
                <a:effectLst/>
                <a:latin typeface="system-ui"/>
              </a:rPr>
              <a:t> </a:t>
            </a:r>
            <a:r>
              <a:rPr lang="en-US" sz="3200" b="0" i="0" dirty="0">
                <a:solidFill>
                  <a:srgbClr val="000000"/>
                </a:solidFill>
                <a:effectLst/>
                <a:latin typeface="Arial" panose="020B0604020202020204" pitchFamily="34" charset="0"/>
                <a:cs typeface="Arial" panose="020B0604020202020204" pitchFamily="34" charset="0"/>
              </a:rPr>
              <a:t>He joined them at the table. Then he took bread and gave thanks. He broke it and began to give it to them. </a:t>
            </a:r>
          </a:p>
          <a:p>
            <a:pPr>
              <a:spcAft>
                <a:spcPts val="1200"/>
              </a:spcAft>
            </a:pPr>
            <a:endParaRPr lang="en-US" sz="3200" b="1" baseline="30000" dirty="0">
              <a:solidFill>
                <a:srgbClr val="000000"/>
              </a:solidFill>
              <a:latin typeface="Arial" panose="020B0604020202020204" pitchFamily="34" charset="0"/>
              <a:cs typeface="Arial" panose="020B0604020202020204" pitchFamily="34" charset="0"/>
            </a:endParaRPr>
          </a:p>
          <a:p>
            <a:pPr>
              <a:spcAft>
                <a:spcPts val="1200"/>
              </a:spcAft>
            </a:pPr>
            <a:r>
              <a:rPr lang="en-US" sz="3200" b="0" i="0" dirty="0">
                <a:solidFill>
                  <a:srgbClr val="000000"/>
                </a:solidFill>
                <a:effectLst/>
                <a:latin typeface="Arial" panose="020B0604020202020204" pitchFamily="34" charset="0"/>
                <a:cs typeface="Arial" panose="020B0604020202020204" pitchFamily="34" charset="0"/>
              </a:rPr>
              <a:t>Their eyes were opened, and they recognized him. But then he disappeared from their sight. </a:t>
            </a:r>
          </a:p>
          <a:p>
            <a:pPr>
              <a:spcAft>
                <a:spcPts val="1200"/>
              </a:spcAft>
            </a:pPr>
            <a:endParaRPr lang="en-US" sz="3200" b="1" baseline="30000" dirty="0">
              <a:solidFill>
                <a:srgbClr val="000000"/>
              </a:solidFill>
              <a:latin typeface="Arial" panose="020B0604020202020204" pitchFamily="34" charset="0"/>
              <a:cs typeface="Arial" panose="020B0604020202020204" pitchFamily="34" charset="0"/>
            </a:endParaRPr>
          </a:p>
          <a:p>
            <a:pPr>
              <a:spcAft>
                <a:spcPts val="1200"/>
              </a:spcAft>
            </a:pPr>
            <a:r>
              <a:rPr lang="en-US" sz="3200" b="0" i="0" dirty="0">
                <a:solidFill>
                  <a:srgbClr val="000000"/>
                </a:solidFill>
                <a:effectLst/>
                <a:latin typeface="Arial" panose="020B0604020202020204" pitchFamily="34" charset="0"/>
                <a:cs typeface="Arial" panose="020B0604020202020204" pitchFamily="34" charset="0"/>
              </a:rPr>
              <a:t>They said to each other, “He explained to us what the Scriptures meant. Weren’t we excited as he talked with us on the road?”</a:t>
            </a:r>
            <a:endParaRPr lang="en-US" sz="3200" b="1" u="sng" dirty="0">
              <a:solidFill>
                <a:srgbClr val="50240C"/>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9C3D9BA-2E3E-454A-BCFE-20A4254E5B66}"/>
              </a:ext>
            </a:extLst>
          </p:cNvPr>
          <p:cNvSpPr txBox="1"/>
          <p:nvPr/>
        </p:nvSpPr>
        <p:spPr>
          <a:xfrm>
            <a:off x="3299691" y="280847"/>
            <a:ext cx="5592618" cy="571118"/>
          </a:xfrm>
          <a:prstGeom prst="rect">
            <a:avLst/>
          </a:prstGeom>
          <a:noFill/>
        </p:spPr>
        <p:txBody>
          <a:bodyPr wrap="square">
            <a:spAutoFit/>
          </a:bodyPr>
          <a:lstStyle/>
          <a:p>
            <a:pPr algn="ctr">
              <a:lnSpc>
                <a:spcPct val="119000"/>
              </a:lnSpc>
              <a:spcAft>
                <a:spcPts val="600"/>
              </a:spcAft>
            </a:pPr>
            <a:r>
              <a:rPr lang="en-US" sz="2800" b="1" i="1" kern="1400" dirty="0">
                <a:solidFill>
                  <a:srgbClr val="652E0F"/>
                </a:solidFill>
                <a:latin typeface="Tw Cen MT" panose="020B0602020104020603" pitchFamily="34" charset="0"/>
              </a:rPr>
              <a:t>2023 Summer Friendship Gathering</a:t>
            </a:r>
            <a:endParaRPr lang="en-US" sz="2800" kern="1400" dirty="0">
              <a:ln>
                <a:noFill/>
              </a:ln>
              <a:solidFill>
                <a:srgbClr val="652E0F"/>
              </a:solidFill>
              <a:effectLst/>
              <a:latin typeface="Calibri" panose="020F0502020204030204" pitchFamily="34" charset="0"/>
            </a:endParaRPr>
          </a:p>
        </p:txBody>
      </p:sp>
      <p:sp>
        <p:nvSpPr>
          <p:cNvPr id="2" name="TextBox 1">
            <a:extLst>
              <a:ext uri="{FF2B5EF4-FFF2-40B4-BE49-F238E27FC236}">
                <a16:creationId xmlns:a16="http://schemas.microsoft.com/office/drawing/2014/main" id="{890FC439-8CB3-E070-AFD0-D533BA6C8C6B}"/>
              </a:ext>
            </a:extLst>
          </p:cNvPr>
          <p:cNvSpPr txBox="1"/>
          <p:nvPr/>
        </p:nvSpPr>
        <p:spPr>
          <a:xfrm>
            <a:off x="206256" y="80792"/>
            <a:ext cx="22572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Tw Cen MT" panose="020B0602020104020603" pitchFamily="34" charset="0"/>
                <a:ea typeface="+mn-ea"/>
                <a:cs typeface="+mn-cs"/>
              </a:rPr>
              <a:t>RISE UP!</a:t>
            </a:r>
          </a:p>
        </p:txBody>
      </p:sp>
    </p:spTree>
    <p:extLst>
      <p:ext uri="{BB962C8B-B14F-4D97-AF65-F5344CB8AC3E}">
        <p14:creationId xmlns:p14="http://schemas.microsoft.com/office/powerpoint/2010/main" val="166875486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p:txBody>
          <a:bodyPr/>
          <a:lstStyle/>
          <a:p>
            <a:fld id="{9F111777-8CEF-4008-B814-4A0F2CB1BA25}" type="slidenum">
              <a:rPr lang="en-US" smtClean="0"/>
              <a:t>17</a:t>
            </a:fld>
            <a:endParaRPr lang="en-US"/>
          </a:p>
        </p:txBody>
      </p:sp>
      <p:sp>
        <p:nvSpPr>
          <p:cNvPr id="8" name="TextBox 7">
            <a:extLst>
              <a:ext uri="{FF2B5EF4-FFF2-40B4-BE49-F238E27FC236}">
                <a16:creationId xmlns:a16="http://schemas.microsoft.com/office/drawing/2014/main" id="{B60044A3-3899-46DA-A78A-2DBC8804A77D}"/>
              </a:ext>
            </a:extLst>
          </p:cNvPr>
          <p:cNvSpPr txBox="1"/>
          <p:nvPr/>
        </p:nvSpPr>
        <p:spPr>
          <a:xfrm>
            <a:off x="343786" y="968156"/>
            <a:ext cx="11504428" cy="5570756"/>
          </a:xfrm>
          <a:prstGeom prst="rect">
            <a:avLst/>
          </a:prstGeom>
          <a:noFill/>
        </p:spPr>
        <p:txBody>
          <a:bodyPr wrap="square" rtlCol="0">
            <a:spAutoFit/>
          </a:bodyPr>
          <a:lstStyle/>
          <a:p>
            <a:pPr>
              <a:spcAft>
                <a:spcPts val="1200"/>
              </a:spcAft>
            </a:pPr>
            <a:r>
              <a:rPr lang="en-US" b="1" u="sng" dirty="0" err="1">
                <a:solidFill>
                  <a:srgbClr val="50240C"/>
                </a:solidFill>
                <a:latin typeface="Tw Cen MT" panose="020B0602020104020603" pitchFamily="34" charset="0"/>
              </a:rPr>
              <a:t>Luike</a:t>
            </a:r>
            <a:r>
              <a:rPr lang="en-US" b="1" u="sng" dirty="0">
                <a:solidFill>
                  <a:srgbClr val="50240C"/>
                </a:solidFill>
                <a:latin typeface="Tw Cen MT" panose="020B0602020104020603" pitchFamily="34" charset="0"/>
              </a:rPr>
              <a:t> 24 (continued)</a:t>
            </a:r>
          </a:p>
          <a:p>
            <a:pPr>
              <a:spcAft>
                <a:spcPts val="1200"/>
              </a:spcAft>
            </a:pPr>
            <a:r>
              <a:rPr lang="en-US" sz="3200" dirty="0">
                <a:solidFill>
                  <a:srgbClr val="50240C"/>
                </a:solidFill>
                <a:latin typeface="Arial" panose="020B0604020202020204" pitchFamily="34" charset="0"/>
                <a:cs typeface="Arial" panose="020B0604020202020204" pitchFamily="34" charset="0"/>
              </a:rPr>
              <a:t>They got up and returned at once to Jerusalem. There they found the 11 disciples and those with them. </a:t>
            </a:r>
          </a:p>
          <a:p>
            <a:pPr>
              <a:spcAft>
                <a:spcPts val="1200"/>
              </a:spcAft>
            </a:pPr>
            <a:endParaRPr lang="en-US" sz="3200" dirty="0">
              <a:solidFill>
                <a:srgbClr val="50240C"/>
              </a:solidFill>
              <a:latin typeface="Arial" panose="020B0604020202020204" pitchFamily="34" charset="0"/>
              <a:cs typeface="Arial" panose="020B0604020202020204" pitchFamily="34" charset="0"/>
            </a:endParaRPr>
          </a:p>
          <a:p>
            <a:pPr>
              <a:spcAft>
                <a:spcPts val="1200"/>
              </a:spcAft>
            </a:pPr>
            <a:r>
              <a:rPr lang="en-US" sz="3200" dirty="0">
                <a:solidFill>
                  <a:srgbClr val="50240C"/>
                </a:solidFill>
                <a:latin typeface="Arial" panose="020B0604020202020204" pitchFamily="34" charset="0"/>
                <a:cs typeface="Arial" panose="020B0604020202020204" pitchFamily="34" charset="0"/>
              </a:rPr>
              <a:t>They were all gathered together. They were saying, “It’s true! The Lord has risen!” </a:t>
            </a:r>
          </a:p>
          <a:p>
            <a:pPr>
              <a:spcAft>
                <a:spcPts val="1200"/>
              </a:spcAft>
            </a:pPr>
            <a:endParaRPr lang="en-US" sz="3200" dirty="0">
              <a:solidFill>
                <a:srgbClr val="50240C"/>
              </a:solidFill>
              <a:latin typeface="Arial" panose="020B0604020202020204" pitchFamily="34" charset="0"/>
              <a:cs typeface="Arial" panose="020B0604020202020204" pitchFamily="34" charset="0"/>
            </a:endParaRPr>
          </a:p>
          <a:p>
            <a:pPr>
              <a:spcAft>
                <a:spcPts val="1200"/>
              </a:spcAft>
            </a:pPr>
            <a:r>
              <a:rPr lang="en-US" sz="3200" dirty="0">
                <a:solidFill>
                  <a:srgbClr val="50240C"/>
                </a:solidFill>
                <a:latin typeface="Arial" panose="020B0604020202020204" pitchFamily="34" charset="0"/>
                <a:cs typeface="Arial" panose="020B0604020202020204" pitchFamily="34" charset="0"/>
              </a:rPr>
              <a:t>Then the two of them told what had happened to them on the way. They told how they had recognized Jesus when he broke the bread.</a:t>
            </a:r>
          </a:p>
        </p:txBody>
      </p:sp>
      <p:sp>
        <p:nvSpPr>
          <p:cNvPr id="10" name="TextBox 9">
            <a:extLst>
              <a:ext uri="{FF2B5EF4-FFF2-40B4-BE49-F238E27FC236}">
                <a16:creationId xmlns:a16="http://schemas.microsoft.com/office/drawing/2014/main" id="{29C3D9BA-2E3E-454A-BCFE-20A4254E5B66}"/>
              </a:ext>
            </a:extLst>
          </p:cNvPr>
          <p:cNvSpPr txBox="1"/>
          <p:nvPr/>
        </p:nvSpPr>
        <p:spPr>
          <a:xfrm>
            <a:off x="3299691" y="280847"/>
            <a:ext cx="5592618" cy="571118"/>
          </a:xfrm>
          <a:prstGeom prst="rect">
            <a:avLst/>
          </a:prstGeom>
          <a:noFill/>
        </p:spPr>
        <p:txBody>
          <a:bodyPr wrap="square">
            <a:spAutoFit/>
          </a:bodyPr>
          <a:lstStyle/>
          <a:p>
            <a:pPr algn="ctr">
              <a:lnSpc>
                <a:spcPct val="119000"/>
              </a:lnSpc>
              <a:spcAft>
                <a:spcPts val="600"/>
              </a:spcAft>
            </a:pPr>
            <a:r>
              <a:rPr lang="en-US" sz="2800" b="1" i="1" kern="1400" dirty="0">
                <a:solidFill>
                  <a:srgbClr val="652E0F"/>
                </a:solidFill>
                <a:latin typeface="Tw Cen MT" panose="020B0602020104020603" pitchFamily="34" charset="0"/>
              </a:rPr>
              <a:t>2023 Summer Friendship Gathering</a:t>
            </a:r>
            <a:endParaRPr lang="en-US" sz="2800" kern="1400" dirty="0">
              <a:ln>
                <a:noFill/>
              </a:ln>
              <a:solidFill>
                <a:srgbClr val="652E0F"/>
              </a:solidFill>
              <a:effectLst/>
              <a:latin typeface="Calibri" panose="020F0502020204030204" pitchFamily="34" charset="0"/>
            </a:endParaRPr>
          </a:p>
        </p:txBody>
      </p:sp>
      <p:sp>
        <p:nvSpPr>
          <p:cNvPr id="2" name="TextBox 1">
            <a:extLst>
              <a:ext uri="{FF2B5EF4-FFF2-40B4-BE49-F238E27FC236}">
                <a16:creationId xmlns:a16="http://schemas.microsoft.com/office/drawing/2014/main" id="{890FC439-8CB3-E070-AFD0-D533BA6C8C6B}"/>
              </a:ext>
            </a:extLst>
          </p:cNvPr>
          <p:cNvSpPr txBox="1"/>
          <p:nvPr/>
        </p:nvSpPr>
        <p:spPr>
          <a:xfrm>
            <a:off x="209497" y="111570"/>
            <a:ext cx="22572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Tw Cen MT" panose="020B0602020104020603" pitchFamily="34" charset="0"/>
                <a:ea typeface="+mn-ea"/>
                <a:cs typeface="+mn-cs"/>
              </a:rPr>
              <a:t>RISE UP!</a:t>
            </a:r>
          </a:p>
        </p:txBody>
      </p:sp>
    </p:spTree>
    <p:extLst>
      <p:ext uri="{BB962C8B-B14F-4D97-AF65-F5344CB8AC3E}">
        <p14:creationId xmlns:p14="http://schemas.microsoft.com/office/powerpoint/2010/main" val="19466990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Freeform: Shape 42">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5" name="Freeform: Shape 44">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8B9D27B-50CC-475D-A916-3B8C217DF0F3}"/>
              </a:ext>
            </a:extLst>
          </p:cNvPr>
          <p:cNvSpPr/>
          <p:nvPr/>
        </p:nvSpPr>
        <p:spPr>
          <a:xfrm>
            <a:off x="438912" y="1524659"/>
            <a:ext cx="5019074" cy="27740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i="1" kern="1200">
                <a:solidFill>
                  <a:schemeClr val="tx1"/>
                </a:solidFill>
                <a:latin typeface="+mj-lt"/>
                <a:ea typeface="+mj-ea"/>
                <a:cs typeface="+mj-cs"/>
              </a:rPr>
              <a:t>Message</a:t>
            </a:r>
            <a:endParaRPr lang="en-US" sz="5400" kern="1200">
              <a:ln>
                <a:noFill/>
              </a:ln>
              <a:solidFill>
                <a:schemeClr val="tx1"/>
              </a:solidFill>
              <a:effectLst/>
              <a:latin typeface="+mj-lt"/>
              <a:ea typeface="+mj-ea"/>
              <a:cs typeface="+mj-cs"/>
            </a:endParaRPr>
          </a:p>
        </p:txBody>
      </p:sp>
      <p:sp>
        <p:nvSpPr>
          <p:cNvPr id="2" name="TextBox 1">
            <a:extLst>
              <a:ext uri="{FF2B5EF4-FFF2-40B4-BE49-F238E27FC236}">
                <a16:creationId xmlns:a16="http://schemas.microsoft.com/office/drawing/2014/main" id="{EC377331-EDB1-518A-2125-2B440FE55CDB}"/>
              </a:ext>
            </a:extLst>
          </p:cNvPr>
          <p:cNvSpPr txBox="1"/>
          <p:nvPr/>
        </p:nvSpPr>
        <p:spPr>
          <a:xfrm>
            <a:off x="438912" y="4687367"/>
            <a:ext cx="4917948" cy="1335024"/>
          </a:xfrm>
          <a:prstGeom prst="rect">
            <a:avLst/>
          </a:prstGeom>
        </p:spPr>
        <p:txBody>
          <a:bodyPr vert="horz" lIns="91440" tIns="45720" rIns="91440" bIns="45720" rtlCol="0">
            <a:normAutofit/>
          </a:bodyPr>
          <a:lstStyle/>
          <a:p>
            <a:pPr>
              <a:lnSpc>
                <a:spcPct val="90000"/>
              </a:lnSpc>
              <a:spcBef>
                <a:spcPts val="1000"/>
              </a:spcBef>
            </a:pPr>
            <a:r>
              <a:rPr lang="en-US" sz="3600" i="1" dirty="0">
                <a:latin typeface="Arial" panose="020B0604020202020204" pitchFamily="34" charset="0"/>
                <a:cs typeface="Arial" panose="020B0604020202020204" pitchFamily="34" charset="0"/>
              </a:rPr>
              <a:t>RISE UP and Live!</a:t>
            </a:r>
            <a:endParaRPr lang="en-US" sz="3600" i="1" kern="1200"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49" name="Rectangle 48">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a:xfrm>
            <a:off x="10345032" y="6356350"/>
            <a:ext cx="1408055" cy="365125"/>
          </a:xfrm>
        </p:spPr>
        <p:txBody>
          <a:bodyPr vert="horz" lIns="91440" tIns="45720" rIns="91440" bIns="45720" rtlCol="0" anchor="ctr">
            <a:normAutofit/>
          </a:bodyPr>
          <a:lstStyle/>
          <a:p>
            <a:pPr>
              <a:spcAft>
                <a:spcPts val="600"/>
              </a:spcAft>
            </a:pPr>
            <a:fld id="{9F111777-8CEF-4008-B814-4A0F2CB1BA25}" type="slidenum">
              <a:rPr lang="en-US" smtClean="0">
                <a:solidFill>
                  <a:schemeClr val="bg1"/>
                </a:solidFill>
              </a:rPr>
              <a:pPr>
                <a:spcAft>
                  <a:spcPts val="600"/>
                </a:spcAft>
              </a:pPr>
              <a:t>18</a:t>
            </a:fld>
            <a:endParaRPr lang="en-US">
              <a:solidFill>
                <a:schemeClr val="bg1"/>
              </a:solidFill>
            </a:endParaRPr>
          </a:p>
        </p:txBody>
      </p:sp>
      <p:sp>
        <p:nvSpPr>
          <p:cNvPr id="9" name="TextBox 8">
            <a:extLst>
              <a:ext uri="{FF2B5EF4-FFF2-40B4-BE49-F238E27FC236}">
                <a16:creationId xmlns:a16="http://schemas.microsoft.com/office/drawing/2014/main" id="{03043581-5296-4BDD-8255-F1899800264C}"/>
              </a:ext>
            </a:extLst>
          </p:cNvPr>
          <p:cNvSpPr txBox="1"/>
          <p:nvPr/>
        </p:nvSpPr>
        <p:spPr>
          <a:xfrm>
            <a:off x="3299691" y="280847"/>
            <a:ext cx="5592618" cy="571118"/>
          </a:xfrm>
          <a:prstGeom prst="rect">
            <a:avLst/>
          </a:prstGeom>
          <a:noFill/>
        </p:spPr>
        <p:txBody>
          <a:bodyPr wrap="square">
            <a:spAutoFit/>
          </a:bodyPr>
          <a:lstStyle/>
          <a:p>
            <a:pPr algn="ctr">
              <a:lnSpc>
                <a:spcPct val="119000"/>
              </a:lnSpc>
              <a:spcAft>
                <a:spcPts val="600"/>
              </a:spcAft>
            </a:pPr>
            <a:r>
              <a:rPr lang="en-US" sz="2800" b="1" i="1" kern="1400" dirty="0">
                <a:solidFill>
                  <a:srgbClr val="652E0F"/>
                </a:solidFill>
                <a:latin typeface="Tw Cen MT" panose="020B0602020104020603" pitchFamily="34" charset="0"/>
              </a:rPr>
              <a:t>2023 Summer Friendship Gathering</a:t>
            </a:r>
            <a:endParaRPr lang="en-US" sz="2800" kern="1400" dirty="0">
              <a:ln>
                <a:noFill/>
              </a:ln>
              <a:solidFill>
                <a:srgbClr val="652E0F"/>
              </a:solidFill>
              <a:effectLst/>
              <a:latin typeface="Calibri" panose="020F0502020204030204" pitchFamily="34" charset="0"/>
            </a:endParaRPr>
          </a:p>
        </p:txBody>
      </p:sp>
    </p:spTree>
    <p:extLst>
      <p:ext uri="{BB962C8B-B14F-4D97-AF65-F5344CB8AC3E}">
        <p14:creationId xmlns:p14="http://schemas.microsoft.com/office/powerpoint/2010/main" val="10306177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250"/>
                                        <p:tgtEl>
                                          <p:spTgt spid="21">
                                            <p:txEl>
                                              <p:pRg st="0" end="0"/>
                                            </p:txEl>
                                          </p:spTgt>
                                        </p:tgtEl>
                                      </p:cBhvr>
                                    </p:animEffect>
                                    <p:anim calcmode="lin" valueType="num">
                                      <p:cBhvr>
                                        <p:cTn id="8" dur="1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B3DCFF-AD57-DB90-989E-50285F2D5BFE}"/>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B26B01-20D0-2BA0-BC27-733370DE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CBF57C14-B7F0-E207-A311-657C7C7DA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9">
            <a:extLst>
              <a:ext uri="{FF2B5EF4-FFF2-40B4-BE49-F238E27FC236}">
                <a16:creationId xmlns:a16="http://schemas.microsoft.com/office/drawing/2014/main" id="{C53323A3-DE7E-B59E-6C25-F161E149C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8C34B6A-0730-B8D6-FF51-34F6D0A9B831}"/>
              </a:ext>
            </a:extLst>
          </p:cNvPr>
          <p:cNvSpPr/>
          <p:nvPr/>
        </p:nvSpPr>
        <p:spPr>
          <a:xfrm>
            <a:off x="438911" y="1524659"/>
            <a:ext cx="6898411" cy="224359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i="1" kern="1200" dirty="0">
                <a:solidFill>
                  <a:schemeClr val="tx1"/>
                </a:solidFill>
                <a:latin typeface="+mj-lt"/>
                <a:ea typeface="+mj-ea"/>
                <a:cs typeface="+mj-cs"/>
              </a:rPr>
              <a:t>Closing Worship Songs</a:t>
            </a:r>
            <a:endParaRPr lang="en-US" sz="5400" kern="1200" dirty="0">
              <a:ln>
                <a:noFill/>
              </a:ln>
              <a:solidFill>
                <a:schemeClr val="tx1"/>
              </a:solidFill>
              <a:effectLst/>
              <a:latin typeface="+mj-lt"/>
              <a:ea typeface="+mj-ea"/>
              <a:cs typeface="+mj-cs"/>
            </a:endParaRPr>
          </a:p>
        </p:txBody>
      </p:sp>
      <p:sp>
        <p:nvSpPr>
          <p:cNvPr id="9" name="TextBox 8">
            <a:extLst>
              <a:ext uri="{FF2B5EF4-FFF2-40B4-BE49-F238E27FC236}">
                <a16:creationId xmlns:a16="http://schemas.microsoft.com/office/drawing/2014/main" id="{8370399F-9D7E-84A0-7F92-66DA621EB310}"/>
              </a:ext>
            </a:extLst>
          </p:cNvPr>
          <p:cNvSpPr txBox="1"/>
          <p:nvPr/>
        </p:nvSpPr>
        <p:spPr>
          <a:xfrm>
            <a:off x="456061" y="4665829"/>
            <a:ext cx="4917948" cy="1335024"/>
          </a:xfrm>
          <a:prstGeom prst="rect">
            <a:avLst/>
          </a:prstGeom>
        </p:spPr>
        <p:txBody>
          <a:bodyPr vert="horz" lIns="91440" tIns="45720" rIns="91440" bIns="45720" rtlCol="0" anchor="t">
            <a:normAutofit/>
          </a:bodyPr>
          <a:lstStyle/>
          <a:p>
            <a:pPr>
              <a:lnSpc>
                <a:spcPct val="90000"/>
              </a:lnSpc>
              <a:spcBef>
                <a:spcPts val="1000"/>
              </a:spcBef>
            </a:pPr>
            <a:r>
              <a:rPr lang="en-US" sz="3600" i="1" kern="1200" dirty="0">
                <a:latin typeface="Arial" panose="020B0604020202020204" pitchFamily="34" charset="0"/>
                <a:cs typeface="Arial" panose="020B0604020202020204" pitchFamily="34" charset="0"/>
              </a:rPr>
              <a:t>Rise Up!</a:t>
            </a:r>
          </a:p>
        </p:txBody>
      </p:sp>
      <p:sp>
        <p:nvSpPr>
          <p:cNvPr id="32" name="Rectangle 31">
            <a:extLst>
              <a:ext uri="{FF2B5EF4-FFF2-40B4-BE49-F238E27FC236}">
                <a16:creationId xmlns:a16="http://schemas.microsoft.com/office/drawing/2014/main" id="{E16A7C45-F00E-AAE8-D8C2-1F4C3149C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4" name="Rectangle 33">
            <a:extLst>
              <a:ext uri="{FF2B5EF4-FFF2-40B4-BE49-F238E27FC236}">
                <a16:creationId xmlns:a16="http://schemas.microsoft.com/office/drawing/2014/main" id="{49B31976-1FD5-36E9-AF1F-BFFD5B9A8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6DA21B1-AEDB-804D-54FC-A0346FDBE9A0}"/>
              </a:ext>
            </a:extLst>
          </p:cNvPr>
          <p:cNvSpPr>
            <a:spLocks noGrp="1"/>
          </p:cNvSpPr>
          <p:nvPr>
            <p:ph type="sldNum" sz="quarter" idx="12"/>
          </p:nvPr>
        </p:nvSpPr>
        <p:spPr>
          <a:xfrm>
            <a:off x="10345032" y="6356350"/>
            <a:ext cx="1408055" cy="365125"/>
          </a:xfrm>
        </p:spPr>
        <p:txBody>
          <a:bodyPr vert="horz" lIns="91440" tIns="45720" rIns="91440" bIns="45720" rtlCol="0" anchor="ctr">
            <a:normAutofit/>
          </a:bodyPr>
          <a:lstStyle/>
          <a:p>
            <a:pPr>
              <a:spcAft>
                <a:spcPts val="600"/>
              </a:spcAft>
            </a:pPr>
            <a:fld id="{9F111777-8CEF-4008-B814-4A0F2CB1BA25}" type="slidenum">
              <a:rPr lang="en-US">
                <a:solidFill>
                  <a:schemeClr val="bg1"/>
                </a:solidFill>
              </a:rPr>
              <a:pPr>
                <a:spcAft>
                  <a:spcPts val="600"/>
                </a:spcAft>
              </a:pPr>
              <a:t>19</a:t>
            </a:fld>
            <a:endParaRPr lang="en-US">
              <a:solidFill>
                <a:schemeClr val="bg1"/>
              </a:solidFill>
            </a:endParaRPr>
          </a:p>
        </p:txBody>
      </p:sp>
      <p:sp>
        <p:nvSpPr>
          <p:cNvPr id="7" name="TextBox 6">
            <a:extLst>
              <a:ext uri="{FF2B5EF4-FFF2-40B4-BE49-F238E27FC236}">
                <a16:creationId xmlns:a16="http://schemas.microsoft.com/office/drawing/2014/main" id="{6A5EBC81-B543-E697-9131-99335C4F357A}"/>
              </a:ext>
            </a:extLst>
          </p:cNvPr>
          <p:cNvSpPr txBox="1"/>
          <p:nvPr/>
        </p:nvSpPr>
        <p:spPr>
          <a:xfrm>
            <a:off x="3299691" y="692566"/>
            <a:ext cx="5592618" cy="571118"/>
          </a:xfrm>
          <a:prstGeom prst="rect">
            <a:avLst/>
          </a:prstGeom>
          <a:noFill/>
        </p:spPr>
        <p:txBody>
          <a:bodyPr wrap="square" lIns="91440" tIns="45720" rIns="91440" bIns="45720" anchor="t">
            <a:spAutoFit/>
          </a:bodyPr>
          <a:lstStyle/>
          <a:p>
            <a:pPr algn="ctr">
              <a:lnSpc>
                <a:spcPct val="119000"/>
              </a:lnSpc>
              <a:spcAft>
                <a:spcPts val="600"/>
              </a:spcAft>
            </a:pPr>
            <a:r>
              <a:rPr lang="en-US" sz="2800" b="1" i="1" kern="1400" dirty="0">
                <a:solidFill>
                  <a:srgbClr val="652E0F"/>
                </a:solidFill>
                <a:latin typeface="Tw Cen MT"/>
              </a:rPr>
              <a:t>2025 Summer Friendship Gathering</a:t>
            </a:r>
            <a:endParaRPr lang="en-US" sz="2800" kern="1400" dirty="0">
              <a:ln>
                <a:noFill/>
              </a:ln>
              <a:solidFill>
                <a:srgbClr val="652E0F"/>
              </a:solidFill>
              <a:effectLst/>
              <a:latin typeface="Tw Cen MT"/>
            </a:endParaRPr>
          </a:p>
        </p:txBody>
      </p:sp>
    </p:spTree>
    <p:extLst>
      <p:ext uri="{BB962C8B-B14F-4D97-AF65-F5344CB8AC3E}">
        <p14:creationId xmlns:p14="http://schemas.microsoft.com/office/powerpoint/2010/main" val="26633422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250"/>
                                        <p:tgtEl>
                                          <p:spTgt spid="21">
                                            <p:txEl>
                                              <p:pRg st="0" end="0"/>
                                            </p:txEl>
                                          </p:spTgt>
                                        </p:tgtEl>
                                      </p:cBhvr>
                                    </p:animEffect>
                                    <p:anim calcmode="lin" valueType="num">
                                      <p:cBhvr>
                                        <p:cTn id="8" dur="1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9">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8B9D27B-50CC-475D-A916-3B8C217DF0F3}"/>
              </a:ext>
            </a:extLst>
          </p:cNvPr>
          <p:cNvSpPr/>
          <p:nvPr/>
        </p:nvSpPr>
        <p:spPr>
          <a:xfrm>
            <a:off x="438911" y="1524659"/>
            <a:ext cx="6898411" cy="224359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i="1" kern="1200" dirty="0">
                <a:solidFill>
                  <a:schemeClr val="tx1"/>
                </a:solidFill>
                <a:latin typeface="+mj-lt"/>
                <a:ea typeface="+mj-ea"/>
                <a:cs typeface="+mj-cs"/>
              </a:rPr>
              <a:t>Opening Worship Songs</a:t>
            </a:r>
            <a:endParaRPr lang="en-US" sz="5400" kern="1200" dirty="0">
              <a:ln>
                <a:noFill/>
              </a:ln>
              <a:solidFill>
                <a:schemeClr val="tx1"/>
              </a:solidFill>
              <a:effectLst/>
              <a:latin typeface="+mj-lt"/>
              <a:ea typeface="+mj-ea"/>
              <a:cs typeface="+mj-cs"/>
            </a:endParaRPr>
          </a:p>
        </p:txBody>
      </p:sp>
      <p:sp>
        <p:nvSpPr>
          <p:cNvPr id="9" name="TextBox 8">
            <a:extLst>
              <a:ext uri="{FF2B5EF4-FFF2-40B4-BE49-F238E27FC236}">
                <a16:creationId xmlns:a16="http://schemas.microsoft.com/office/drawing/2014/main" id="{2660C9EF-EF8A-4F6E-AC54-C7177637F52C}"/>
              </a:ext>
            </a:extLst>
          </p:cNvPr>
          <p:cNvSpPr txBox="1"/>
          <p:nvPr/>
        </p:nvSpPr>
        <p:spPr>
          <a:xfrm>
            <a:off x="456061" y="4665829"/>
            <a:ext cx="4917948" cy="1335024"/>
          </a:xfrm>
          <a:prstGeom prst="rect">
            <a:avLst/>
          </a:prstGeom>
        </p:spPr>
        <p:txBody>
          <a:bodyPr vert="horz" lIns="91440" tIns="45720" rIns="91440" bIns="45720" rtlCol="0" anchor="t">
            <a:normAutofit/>
          </a:bodyPr>
          <a:lstStyle/>
          <a:p>
            <a:pPr>
              <a:lnSpc>
                <a:spcPct val="90000"/>
              </a:lnSpc>
              <a:spcBef>
                <a:spcPts val="1000"/>
              </a:spcBef>
            </a:pPr>
            <a:r>
              <a:rPr lang="en-US" sz="3600" i="1" kern="1200" dirty="0">
                <a:latin typeface="Arial" panose="020B0604020202020204" pitchFamily="34" charset="0"/>
                <a:cs typeface="Arial" panose="020B0604020202020204" pitchFamily="34" charset="0"/>
              </a:rPr>
              <a:t>Rise Up and Worship</a:t>
            </a:r>
          </a:p>
        </p:txBody>
      </p:sp>
      <p:sp>
        <p:nvSpPr>
          <p:cNvPr id="32" name="Rectangle 31">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4" name="Rectangle 33">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a:xfrm>
            <a:off x="10345032" y="6356350"/>
            <a:ext cx="1408055" cy="365125"/>
          </a:xfrm>
        </p:spPr>
        <p:txBody>
          <a:bodyPr vert="horz" lIns="91440" tIns="45720" rIns="91440" bIns="45720" rtlCol="0" anchor="ctr">
            <a:normAutofit/>
          </a:bodyPr>
          <a:lstStyle/>
          <a:p>
            <a:pPr>
              <a:spcAft>
                <a:spcPts val="600"/>
              </a:spcAft>
            </a:pPr>
            <a:fld id="{9F111777-8CEF-4008-B814-4A0F2CB1BA25}" type="slidenum">
              <a:rPr lang="en-US">
                <a:solidFill>
                  <a:schemeClr val="bg1"/>
                </a:solidFill>
              </a:rPr>
              <a:pPr>
                <a:spcAft>
                  <a:spcPts val="600"/>
                </a:spcAft>
              </a:pPr>
              <a:t>2</a:t>
            </a:fld>
            <a:endParaRPr lang="en-US">
              <a:solidFill>
                <a:schemeClr val="bg1"/>
              </a:solidFill>
            </a:endParaRPr>
          </a:p>
        </p:txBody>
      </p:sp>
      <p:sp>
        <p:nvSpPr>
          <p:cNvPr id="7" name="TextBox 6">
            <a:extLst>
              <a:ext uri="{FF2B5EF4-FFF2-40B4-BE49-F238E27FC236}">
                <a16:creationId xmlns:a16="http://schemas.microsoft.com/office/drawing/2014/main" id="{C87BC8DA-CD75-49F3-9813-7EF5586B651F}"/>
              </a:ext>
            </a:extLst>
          </p:cNvPr>
          <p:cNvSpPr txBox="1"/>
          <p:nvPr/>
        </p:nvSpPr>
        <p:spPr>
          <a:xfrm>
            <a:off x="3299691" y="692566"/>
            <a:ext cx="5592618" cy="571118"/>
          </a:xfrm>
          <a:prstGeom prst="rect">
            <a:avLst/>
          </a:prstGeom>
          <a:noFill/>
        </p:spPr>
        <p:txBody>
          <a:bodyPr wrap="square" lIns="91440" tIns="45720" rIns="91440" bIns="45720" anchor="t">
            <a:spAutoFit/>
          </a:bodyPr>
          <a:lstStyle/>
          <a:p>
            <a:pPr algn="ctr">
              <a:lnSpc>
                <a:spcPct val="119000"/>
              </a:lnSpc>
              <a:spcAft>
                <a:spcPts val="600"/>
              </a:spcAft>
            </a:pPr>
            <a:r>
              <a:rPr lang="en-US" sz="2800" b="1" i="1" kern="1400" dirty="0">
                <a:solidFill>
                  <a:srgbClr val="652E0F"/>
                </a:solidFill>
                <a:latin typeface="Tw Cen MT"/>
              </a:rPr>
              <a:t>2025 Summer Friendship Gathering</a:t>
            </a:r>
            <a:endParaRPr lang="en-US" sz="2800" kern="1400" dirty="0">
              <a:ln>
                <a:noFill/>
              </a:ln>
              <a:solidFill>
                <a:srgbClr val="652E0F"/>
              </a:solidFill>
              <a:effectLst/>
              <a:latin typeface="Tw Cen MT"/>
            </a:endParaRPr>
          </a:p>
        </p:txBody>
      </p:sp>
    </p:spTree>
    <p:extLst>
      <p:ext uri="{BB962C8B-B14F-4D97-AF65-F5344CB8AC3E}">
        <p14:creationId xmlns:p14="http://schemas.microsoft.com/office/powerpoint/2010/main" val="13927718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250"/>
                                        <p:tgtEl>
                                          <p:spTgt spid="21">
                                            <p:txEl>
                                              <p:pRg st="0" end="0"/>
                                            </p:txEl>
                                          </p:spTgt>
                                        </p:tgtEl>
                                      </p:cBhvr>
                                    </p:animEffect>
                                    <p:anim calcmode="lin" valueType="num">
                                      <p:cBhvr>
                                        <p:cTn id="8" dur="1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BC8B91-6887-C20B-2928-409C54080280}"/>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C4630AE-93AB-21C1-23EF-851A27B1A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340BFF-2212-9C7E-B0DE-697871300245}"/>
              </a:ext>
            </a:extLst>
          </p:cNvPr>
          <p:cNvSpPr/>
          <p:nvPr/>
        </p:nvSpPr>
        <p:spPr>
          <a:xfrm>
            <a:off x="6194716" y="739978"/>
            <a:ext cx="5334930" cy="3004145"/>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nSpc>
                <a:spcPct val="90000"/>
              </a:lnSpc>
              <a:spcBef>
                <a:spcPct val="0"/>
              </a:spcBef>
              <a:spcAft>
                <a:spcPts val="600"/>
              </a:spcAft>
            </a:pPr>
            <a:endParaRPr lang="en-US" sz="6000" b="1" dirty="0">
              <a:ln w="13462">
                <a:solidFill>
                  <a:srgbClr val="680000"/>
                </a:solidFill>
                <a:prstDash val="solid"/>
              </a:ln>
              <a:effectLst>
                <a:outerShdw blurRad="50800" dist="38100" dir="2700000" algn="tl" rotWithShape="0">
                  <a:prstClr val="black">
                    <a:alpha val="40000"/>
                  </a:prstClr>
                </a:outerShdw>
              </a:effectLst>
              <a:latin typeface="+mj-lt"/>
              <a:ea typeface="+mj-ea"/>
              <a:cs typeface="+mj-cs"/>
            </a:endParaRPr>
          </a:p>
        </p:txBody>
      </p:sp>
      <p:sp>
        <p:nvSpPr>
          <p:cNvPr id="18" name="Freeform: Shape 17">
            <a:extLst>
              <a:ext uri="{FF2B5EF4-FFF2-40B4-BE49-F238E27FC236}">
                <a16:creationId xmlns:a16="http://schemas.microsoft.com/office/drawing/2014/main" id="{D9C17164-476D-5E3B-0960-BA9F3A15C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1F9EEB3-FE47-01C6-F15C-09EEC3CD1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3733616-066D-14C8-6F79-D7CA8444D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8288848-6397-27C0-29C8-F5FC75FCB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029B389-B73B-A670-5FAE-B5139B2B3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2" name="Picture 1" descr="A black and yellow text with a arrow pointing up&#10;&#10;AI-generated content may be incorrect.">
            <a:extLst>
              <a:ext uri="{FF2B5EF4-FFF2-40B4-BE49-F238E27FC236}">
                <a16:creationId xmlns:a16="http://schemas.microsoft.com/office/drawing/2014/main" id="{ABAE59D9-F413-4BBD-D0F4-BC45B322CE2E}"/>
              </a:ext>
            </a:extLst>
          </p:cNvPr>
          <p:cNvPicPr>
            <a:picLocks noChangeAspect="1"/>
          </p:cNvPicPr>
          <p:nvPr/>
        </p:nvPicPr>
        <p:blipFill>
          <a:blip r:embed="rId2"/>
          <a:srcRect t="7998" r="-2" b="8750"/>
          <a:stretch/>
        </p:blipFill>
        <p:spPr>
          <a:xfrm rot="-660000">
            <a:off x="2977662" y="739457"/>
            <a:ext cx="6255772" cy="6278694"/>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 name="Slide Number Placeholder 3">
            <a:extLst>
              <a:ext uri="{FF2B5EF4-FFF2-40B4-BE49-F238E27FC236}">
                <a16:creationId xmlns:a16="http://schemas.microsoft.com/office/drawing/2014/main" id="{FD82E2E8-FE53-3A8C-7258-1066536017EB}"/>
              </a:ext>
            </a:extLst>
          </p:cNvPr>
          <p:cNvSpPr>
            <a:spLocks noGrp="1"/>
          </p:cNvSpPr>
          <p:nvPr>
            <p:ph type="sldNum" sz="quarter" idx="12"/>
          </p:nvPr>
        </p:nvSpPr>
        <p:spPr>
          <a:xfrm>
            <a:off x="530529" y="6356350"/>
            <a:ext cx="1054989" cy="365125"/>
          </a:xfrm>
        </p:spPr>
        <p:txBody>
          <a:bodyPr vert="horz" lIns="91440" tIns="45720" rIns="91440" bIns="45720" rtlCol="0" anchor="ctr">
            <a:normAutofit/>
          </a:bodyPr>
          <a:lstStyle/>
          <a:p>
            <a:pPr algn="l">
              <a:spcAft>
                <a:spcPts val="600"/>
              </a:spcAft>
              <a:defRPr/>
            </a:pPr>
            <a:fld id="{9F111777-8CEF-4008-B814-4A0F2CB1BA25}" type="slidenum">
              <a:rPr lang="en-US" smtClean="0">
                <a:solidFill>
                  <a:prstClr val="black">
                    <a:tint val="75000"/>
                  </a:prstClr>
                </a:solidFill>
                <a:latin typeface="Calibri" panose="020F0502020204030204"/>
              </a:rPr>
              <a:pPr algn="l">
                <a:spcAft>
                  <a:spcPts val="600"/>
                </a:spcAft>
                <a:defRPr/>
              </a:pPr>
              <a:t>20</a:t>
            </a:fld>
            <a:endParaRPr lang="en-US">
              <a:solidFill>
                <a:prstClr val="black">
                  <a:tint val="75000"/>
                </a:prstClr>
              </a:solidFill>
              <a:latin typeface="Calibri" panose="020F0502020204030204"/>
            </a:endParaRPr>
          </a:p>
        </p:txBody>
      </p:sp>
      <p:sp>
        <p:nvSpPr>
          <p:cNvPr id="28" name="Freeform: Shape 27">
            <a:extLst>
              <a:ext uri="{FF2B5EF4-FFF2-40B4-BE49-F238E27FC236}">
                <a16:creationId xmlns:a16="http://schemas.microsoft.com/office/drawing/2014/main" id="{621C34E0-C9A4-C140-E99E-2808D37AC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5279449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p:txBody>
          <a:bodyPr/>
          <a:lstStyle/>
          <a:p>
            <a:fld id="{9F111777-8CEF-4008-B814-4A0F2CB1BA25}" type="slidenum">
              <a:rPr lang="en-US" smtClean="0"/>
              <a:t>3</a:t>
            </a:fld>
            <a:endParaRPr lang="en-US"/>
          </a:p>
        </p:txBody>
      </p:sp>
      <p:sp>
        <p:nvSpPr>
          <p:cNvPr id="13" name="TextBox 12">
            <a:extLst>
              <a:ext uri="{FF2B5EF4-FFF2-40B4-BE49-F238E27FC236}">
                <a16:creationId xmlns:a16="http://schemas.microsoft.com/office/drawing/2014/main" id="{6599E4E8-C517-489D-A2A7-0D81C2168DD7}"/>
              </a:ext>
            </a:extLst>
          </p:cNvPr>
          <p:cNvSpPr txBox="1"/>
          <p:nvPr/>
        </p:nvSpPr>
        <p:spPr>
          <a:xfrm>
            <a:off x="340145" y="709385"/>
            <a:ext cx="11738344" cy="5823967"/>
          </a:xfrm>
          <a:prstGeom prst="rect">
            <a:avLst/>
          </a:prstGeom>
          <a:noFill/>
        </p:spPr>
        <p:txBody>
          <a:bodyPr wrap="square" lIns="91440" tIns="45720" rIns="91440" bIns="45720" rtlCol="0" anchor="t">
            <a:spAutoFit/>
          </a:bodyPr>
          <a:lstStyle/>
          <a:p>
            <a:pPr>
              <a:lnSpc>
                <a:spcPts val="4500"/>
              </a:lnSpc>
            </a:pPr>
            <a:r>
              <a:rPr lang="en-US" sz="4000" b="1" u="sng" dirty="0">
                <a:solidFill>
                  <a:srgbClr val="50240C"/>
                </a:solidFill>
                <a:latin typeface="Arial" panose="020B0604020202020204" pitchFamily="34" charset="0"/>
                <a:cs typeface="Arial" panose="020B0604020202020204" pitchFamily="34" charset="0"/>
              </a:rPr>
              <a:t>A Call to Worship </a:t>
            </a:r>
          </a:p>
          <a:p>
            <a:pPr>
              <a:lnSpc>
                <a:spcPts val="4500"/>
              </a:lnSpc>
            </a:pPr>
            <a:endParaRPr lang="en-US" sz="3600" b="1" u="sng" dirty="0">
              <a:solidFill>
                <a:srgbClr val="50240C"/>
              </a:solidFill>
              <a:latin typeface="Tw Cen MT" panose="020B0602020104020603" pitchFamily="34" charset="0"/>
            </a:endParaRPr>
          </a:p>
          <a:p>
            <a:pPr>
              <a:lnSpc>
                <a:spcPts val="4500"/>
              </a:lnSpc>
            </a:pPr>
            <a:r>
              <a:rPr lang="en-US" sz="3600" dirty="0">
                <a:solidFill>
                  <a:srgbClr val="50240C"/>
                </a:solidFill>
                <a:latin typeface="Arial"/>
                <a:cs typeface="Arial"/>
              </a:rPr>
              <a:t>Isaiah 60: 1-2 (NIV)</a:t>
            </a:r>
          </a:p>
          <a:p>
            <a:pPr>
              <a:lnSpc>
                <a:spcPts val="4500"/>
              </a:lnSpc>
            </a:pPr>
            <a:br>
              <a:rPr lang="en-US" sz="3600" dirty="0">
                <a:solidFill>
                  <a:srgbClr val="50240C"/>
                </a:solidFill>
                <a:latin typeface="Arial"/>
                <a:cs typeface="Arial"/>
              </a:rPr>
            </a:br>
            <a:r>
              <a:rPr lang="en-US" sz="3600" dirty="0">
                <a:solidFill>
                  <a:srgbClr val="50240C"/>
                </a:solidFill>
                <a:latin typeface="Arial"/>
                <a:cs typeface="Arial"/>
              </a:rPr>
              <a:t>“Arise, shine, for your light has come,</a:t>
            </a:r>
          </a:p>
          <a:p>
            <a:pPr>
              <a:lnSpc>
                <a:spcPts val="4500"/>
              </a:lnSpc>
            </a:pPr>
            <a:r>
              <a:rPr lang="en-US" sz="3600" dirty="0">
                <a:solidFill>
                  <a:srgbClr val="50240C"/>
                </a:solidFill>
                <a:latin typeface="Arial" panose="020B0604020202020204" pitchFamily="34" charset="0"/>
                <a:cs typeface="Arial" panose="020B0604020202020204" pitchFamily="34" charset="0"/>
              </a:rPr>
              <a:t>    and the glory of the Lord rises upon you.</a:t>
            </a:r>
          </a:p>
          <a:p>
            <a:pPr>
              <a:lnSpc>
                <a:spcPts val="4500"/>
              </a:lnSpc>
            </a:pPr>
            <a:r>
              <a:rPr lang="en-US" sz="3600" dirty="0">
                <a:solidFill>
                  <a:srgbClr val="50240C"/>
                </a:solidFill>
                <a:latin typeface="Arial" panose="020B0604020202020204" pitchFamily="34" charset="0"/>
                <a:cs typeface="Arial" panose="020B0604020202020204" pitchFamily="34" charset="0"/>
              </a:rPr>
              <a:t> See, darkness covers the earth</a:t>
            </a:r>
          </a:p>
          <a:p>
            <a:pPr>
              <a:lnSpc>
                <a:spcPts val="4500"/>
              </a:lnSpc>
            </a:pPr>
            <a:r>
              <a:rPr lang="en-US" sz="3600" dirty="0">
                <a:solidFill>
                  <a:srgbClr val="50240C"/>
                </a:solidFill>
                <a:latin typeface="Arial" panose="020B0604020202020204" pitchFamily="34" charset="0"/>
                <a:cs typeface="Arial" panose="020B0604020202020204" pitchFamily="34" charset="0"/>
              </a:rPr>
              <a:t>    and thick darkness is over the peoples,</a:t>
            </a:r>
          </a:p>
          <a:p>
            <a:pPr>
              <a:lnSpc>
                <a:spcPts val="4500"/>
              </a:lnSpc>
            </a:pPr>
            <a:r>
              <a:rPr lang="en-US" sz="3600" dirty="0">
                <a:solidFill>
                  <a:srgbClr val="50240C"/>
                </a:solidFill>
                <a:latin typeface="Arial" panose="020B0604020202020204" pitchFamily="34" charset="0"/>
                <a:cs typeface="Arial" panose="020B0604020202020204" pitchFamily="34" charset="0"/>
              </a:rPr>
              <a:t>but the Lord rises upon you</a:t>
            </a:r>
          </a:p>
          <a:p>
            <a:pPr>
              <a:lnSpc>
                <a:spcPts val="4500"/>
              </a:lnSpc>
            </a:pPr>
            <a:r>
              <a:rPr lang="en-US" sz="3600" dirty="0">
                <a:solidFill>
                  <a:srgbClr val="50240C"/>
                </a:solidFill>
                <a:latin typeface="Arial" panose="020B0604020202020204" pitchFamily="34" charset="0"/>
                <a:cs typeface="Arial" panose="020B0604020202020204" pitchFamily="34" charset="0"/>
              </a:rPr>
              <a:t>    and his glory appears over you.”</a:t>
            </a:r>
          </a:p>
        </p:txBody>
      </p:sp>
      <p:sp>
        <p:nvSpPr>
          <p:cNvPr id="10" name="TextBox 9">
            <a:extLst>
              <a:ext uri="{FF2B5EF4-FFF2-40B4-BE49-F238E27FC236}">
                <a16:creationId xmlns:a16="http://schemas.microsoft.com/office/drawing/2014/main" id="{C71EBB2F-0C79-4BDA-B81E-1FAAF8EFB410}"/>
              </a:ext>
            </a:extLst>
          </p:cNvPr>
          <p:cNvSpPr txBox="1"/>
          <p:nvPr/>
        </p:nvSpPr>
        <p:spPr>
          <a:xfrm>
            <a:off x="3299691" y="173221"/>
            <a:ext cx="5592618" cy="571118"/>
          </a:xfrm>
          <a:prstGeom prst="rect">
            <a:avLst/>
          </a:prstGeom>
          <a:noFill/>
        </p:spPr>
        <p:txBody>
          <a:bodyPr wrap="square">
            <a:spAutoFit/>
          </a:bodyPr>
          <a:lstStyle/>
          <a:p>
            <a:pPr algn="ctr">
              <a:lnSpc>
                <a:spcPct val="119000"/>
              </a:lnSpc>
              <a:spcAft>
                <a:spcPts val="600"/>
              </a:spcAft>
            </a:pPr>
            <a:r>
              <a:rPr lang="en-US" sz="2800" b="1" i="1" kern="1400" dirty="0">
                <a:solidFill>
                  <a:srgbClr val="652E0F"/>
                </a:solidFill>
                <a:latin typeface="Tw Cen MT" panose="020B0602020104020603" pitchFamily="34" charset="0"/>
              </a:rPr>
              <a:t>2025 Summer Friendship Gathering</a:t>
            </a:r>
            <a:endParaRPr lang="en-US" sz="2800" kern="1400" dirty="0">
              <a:ln>
                <a:noFill/>
              </a:ln>
              <a:solidFill>
                <a:srgbClr val="652E0F"/>
              </a:solidFill>
              <a:effectLst/>
              <a:latin typeface="Calibri" panose="020F0502020204030204" pitchFamily="34" charset="0"/>
            </a:endParaRPr>
          </a:p>
        </p:txBody>
      </p:sp>
      <p:sp>
        <p:nvSpPr>
          <p:cNvPr id="2" name="TextBox 1">
            <a:extLst>
              <a:ext uri="{FF2B5EF4-FFF2-40B4-BE49-F238E27FC236}">
                <a16:creationId xmlns:a16="http://schemas.microsoft.com/office/drawing/2014/main" id="{74BB2708-D92B-F185-2321-7EC72DFC7771}"/>
              </a:ext>
            </a:extLst>
          </p:cNvPr>
          <p:cNvSpPr txBox="1"/>
          <p:nvPr/>
        </p:nvSpPr>
        <p:spPr>
          <a:xfrm>
            <a:off x="181143" y="107791"/>
            <a:ext cx="2257257" cy="338554"/>
          </a:xfrm>
          <a:prstGeom prst="rect">
            <a:avLst/>
          </a:prstGeom>
          <a:noFill/>
        </p:spPr>
        <p:txBody>
          <a:bodyPr wrap="square" rtlCol="0">
            <a:spAutoFit/>
          </a:bodyPr>
          <a:lstStyle/>
          <a:p>
            <a:pPr algn="ctr"/>
            <a:r>
              <a:rPr lang="en-US" sz="1600" b="1" dirty="0">
                <a:solidFill>
                  <a:srgbClr val="FFC000"/>
                </a:solidFill>
                <a:latin typeface="Tw Cen MT" panose="020B0602020104020603" pitchFamily="34" charset="0"/>
              </a:rPr>
              <a:t>Rise Up</a:t>
            </a:r>
          </a:p>
        </p:txBody>
      </p:sp>
    </p:spTree>
    <p:extLst>
      <p:ext uri="{BB962C8B-B14F-4D97-AF65-F5344CB8AC3E}">
        <p14:creationId xmlns:p14="http://schemas.microsoft.com/office/powerpoint/2010/main" val="141817030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9416432" y="5777809"/>
            <a:ext cx="2432161"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9F111777-8CEF-4008-B814-4A0F2CB1BA25}" type="slidenum">
              <a:rPr lang="en-US" smtClean="0"/>
              <a:pPr>
                <a:spcAft>
                  <a:spcPts val="600"/>
                </a:spcAft>
              </a:pPr>
              <a:t>4</a:t>
            </a:fld>
            <a:endParaRPr lang="en-US"/>
          </a:p>
        </p:txBody>
      </p:sp>
      <p:sp>
        <p:nvSpPr>
          <p:cNvPr id="13" name="TextBox 12">
            <a:extLst>
              <a:ext uri="{FF2B5EF4-FFF2-40B4-BE49-F238E27FC236}">
                <a16:creationId xmlns:a16="http://schemas.microsoft.com/office/drawing/2014/main" id="{6599E4E8-C517-489D-A2A7-0D81C2168DD7}"/>
              </a:ext>
            </a:extLst>
          </p:cNvPr>
          <p:cNvSpPr txBox="1"/>
          <p:nvPr/>
        </p:nvSpPr>
        <p:spPr>
          <a:xfrm>
            <a:off x="275746" y="108542"/>
            <a:ext cx="11640505" cy="6640279"/>
          </a:xfrm>
          <a:prstGeom prst="rect">
            <a:avLst/>
          </a:prstGeom>
          <a:noFill/>
        </p:spPr>
        <p:txBody>
          <a:bodyPr wrap="square" lIns="91440" tIns="45720" rIns="91440" bIns="45720" rtlCol="0" anchor="t">
            <a:spAutoFit/>
          </a:bodyPr>
          <a:lstStyle/>
          <a:p>
            <a:pPr>
              <a:lnSpc>
                <a:spcPts val="4500"/>
              </a:lnSpc>
              <a:spcAft>
                <a:spcPts val="600"/>
              </a:spcAft>
            </a:pPr>
            <a:r>
              <a:rPr lang="en-US" sz="3600" b="1" u="sng" dirty="0">
                <a:solidFill>
                  <a:srgbClr val="50240C"/>
                </a:solidFill>
                <a:latin typeface="Arial"/>
                <a:cs typeface="Arial"/>
              </a:rPr>
              <a:t>We Confess Our Sins</a:t>
            </a:r>
            <a:br>
              <a:rPr lang="en-US" sz="3600" u="sng" dirty="0">
                <a:solidFill>
                  <a:srgbClr val="50240C"/>
                </a:solidFill>
                <a:latin typeface="Arial"/>
                <a:cs typeface="Arial"/>
              </a:rPr>
            </a:br>
            <a:br>
              <a:rPr lang="en-US" sz="3600" u="sng" dirty="0">
                <a:solidFill>
                  <a:srgbClr val="50240C"/>
                </a:solidFill>
                <a:latin typeface="Arial"/>
                <a:cs typeface="Arial"/>
              </a:rPr>
            </a:br>
            <a:r>
              <a:rPr lang="en-US" sz="3600" i="1" u="sng" dirty="0">
                <a:ln w="0"/>
                <a:solidFill>
                  <a:srgbClr val="50240C"/>
                </a:solidFill>
                <a:latin typeface="Arial"/>
                <a:cs typeface="Arial"/>
              </a:rPr>
              <a:t>Leader:</a:t>
            </a:r>
            <a:r>
              <a:rPr lang="en-US" sz="3600" i="1" dirty="0">
                <a:solidFill>
                  <a:srgbClr val="50240C"/>
                </a:solidFill>
                <a:latin typeface="Arial"/>
                <a:cs typeface="Arial"/>
              </a:rPr>
              <a:t>	</a:t>
            </a:r>
            <a:endParaRPr lang="en-US" sz="3600" dirty="0"/>
          </a:p>
          <a:p>
            <a:pPr lvl="0" eaLnBrk="0" fontAlgn="base" hangingPunct="0">
              <a:spcBef>
                <a:spcPct val="0"/>
              </a:spcBef>
              <a:spcAft>
                <a:spcPts val="600"/>
              </a:spcAft>
            </a:pPr>
            <a:r>
              <a:rPr lang="en-US" sz="3200" dirty="0">
                <a:ln w="0"/>
                <a:solidFill>
                  <a:srgbClr val="50240C"/>
                </a:solidFill>
                <a:latin typeface="Arial" panose="020B0604020202020204" pitchFamily="34" charset="0"/>
                <a:cs typeface="Arial" panose="020B0604020202020204" pitchFamily="34" charset="0"/>
              </a:rPr>
              <a:t>God’s love has been poured into our hearts through the gift of the Holy Spirit. The proof of God’s amazing love is this: while we were sinners, Christ died for us. </a:t>
            </a:r>
          </a:p>
          <a:p>
            <a:pPr lvl="0" eaLnBrk="0" fontAlgn="base" hangingPunct="0">
              <a:spcBef>
                <a:spcPct val="0"/>
              </a:spcBef>
              <a:spcAft>
                <a:spcPts val="600"/>
              </a:spcAft>
            </a:pPr>
            <a:endParaRPr lang="en-US" sz="3200" dirty="0">
              <a:ln w="0"/>
              <a:solidFill>
                <a:srgbClr val="50240C"/>
              </a:solidFill>
              <a:latin typeface="Arial" panose="020B0604020202020204" pitchFamily="34" charset="0"/>
              <a:cs typeface="Arial" panose="020B0604020202020204" pitchFamily="34" charset="0"/>
            </a:endParaRPr>
          </a:p>
          <a:p>
            <a:pPr lvl="0" eaLnBrk="0" fontAlgn="base" hangingPunct="0">
              <a:spcBef>
                <a:spcPct val="0"/>
              </a:spcBef>
              <a:spcAft>
                <a:spcPts val="600"/>
              </a:spcAft>
            </a:pPr>
            <a:r>
              <a:rPr lang="en-US" sz="3200" dirty="0">
                <a:ln w="0"/>
                <a:solidFill>
                  <a:srgbClr val="50240C"/>
                </a:solidFill>
                <a:latin typeface="Arial" panose="020B0604020202020204" pitchFamily="34" charset="0"/>
                <a:cs typeface="Arial" panose="020B0604020202020204" pitchFamily="34" charset="0"/>
              </a:rPr>
              <a:t>Because we have faith in Him, we can approach God in confidence that He will forgive our sins.</a:t>
            </a:r>
          </a:p>
          <a:p>
            <a:pPr lvl="0" eaLnBrk="0" fontAlgn="base" hangingPunct="0">
              <a:spcBef>
                <a:spcPct val="0"/>
              </a:spcBef>
              <a:spcAft>
                <a:spcPts val="600"/>
              </a:spcAft>
            </a:pPr>
            <a:endParaRPr lang="en-US" sz="3200" dirty="0">
              <a:ln w="0"/>
              <a:solidFill>
                <a:srgbClr val="50240C"/>
              </a:solidFill>
              <a:latin typeface="Arial" panose="020B0604020202020204" pitchFamily="34" charset="0"/>
              <a:cs typeface="Arial" panose="020B0604020202020204" pitchFamily="34" charset="0"/>
            </a:endParaRPr>
          </a:p>
          <a:p>
            <a:pPr lvl="0" eaLnBrk="0" fontAlgn="base" hangingPunct="0">
              <a:spcBef>
                <a:spcPct val="0"/>
              </a:spcBef>
              <a:spcAft>
                <a:spcPts val="600"/>
              </a:spcAft>
            </a:pPr>
            <a:r>
              <a:rPr lang="en-US" sz="3200" dirty="0">
                <a:ln w="0"/>
                <a:solidFill>
                  <a:srgbClr val="50240C"/>
                </a:solidFill>
                <a:latin typeface="Arial" panose="020B0604020202020204" pitchFamily="34" charset="0"/>
                <a:cs typeface="Arial" panose="020B0604020202020204" pitchFamily="34" charset="0"/>
              </a:rPr>
              <a:t>Confident in God’s grace, let us confess our sins before God and one another.</a:t>
            </a:r>
            <a:r>
              <a:rPr lang="en-US" sz="3200" i="1" dirty="0">
                <a:ln w="0"/>
                <a:solidFill>
                  <a:srgbClr val="50240C"/>
                </a:solidFill>
                <a:latin typeface="Arial" panose="020B0604020202020204" pitchFamily="34" charset="0"/>
                <a:cs typeface="Arial" panose="020B0604020202020204" pitchFamily="34" charset="0"/>
              </a:rPr>
              <a:t> </a:t>
            </a:r>
            <a:endParaRPr lang="en-US" sz="3200" dirty="0">
              <a:ln w="0"/>
              <a:solidFill>
                <a:srgbClr val="50240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74238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p:txBody>
          <a:bodyPr/>
          <a:lstStyle/>
          <a:p>
            <a:fld id="{9F111777-8CEF-4008-B814-4A0F2CB1BA25}" type="slidenum">
              <a:rPr lang="en-US" smtClean="0"/>
              <a:t>5</a:t>
            </a:fld>
            <a:endParaRPr lang="en-US"/>
          </a:p>
        </p:txBody>
      </p:sp>
      <p:sp>
        <p:nvSpPr>
          <p:cNvPr id="13" name="TextBox 12">
            <a:extLst>
              <a:ext uri="{FF2B5EF4-FFF2-40B4-BE49-F238E27FC236}">
                <a16:creationId xmlns:a16="http://schemas.microsoft.com/office/drawing/2014/main" id="{6599E4E8-C517-489D-A2A7-0D81C2168DD7}"/>
              </a:ext>
            </a:extLst>
          </p:cNvPr>
          <p:cNvSpPr txBox="1"/>
          <p:nvPr/>
        </p:nvSpPr>
        <p:spPr>
          <a:xfrm>
            <a:off x="649472" y="616317"/>
            <a:ext cx="10765465" cy="5740033"/>
          </a:xfrm>
          <a:prstGeom prst="rect">
            <a:avLst/>
          </a:prstGeom>
          <a:noFill/>
        </p:spPr>
        <p:txBody>
          <a:bodyPr wrap="square" rtlCol="0">
            <a:spAutoFit/>
          </a:bodyPr>
          <a:lstStyle/>
          <a:p>
            <a:pPr>
              <a:lnSpc>
                <a:spcPts val="4500"/>
              </a:lnSpc>
            </a:pPr>
            <a:r>
              <a:rPr lang="en-US" sz="3600" b="1" u="sng" dirty="0">
                <a:solidFill>
                  <a:srgbClr val="50240C"/>
                </a:solidFill>
                <a:latin typeface="Arial" panose="020B0604020202020204" pitchFamily="34" charset="0"/>
                <a:cs typeface="Arial" panose="020B0604020202020204" pitchFamily="34" charset="0"/>
              </a:rPr>
              <a:t>We Confess Our Sins (continued)</a:t>
            </a:r>
          </a:p>
          <a:p>
            <a:pPr>
              <a:lnSpc>
                <a:spcPts val="4500"/>
              </a:lnSpc>
            </a:pPr>
            <a:endParaRPr lang="en-US" sz="3600" b="1" u="sng" dirty="0">
              <a:solidFill>
                <a:srgbClr val="50240C"/>
              </a:solidFill>
              <a:latin typeface="Tw Cen MT" panose="020B0602020104020603" pitchFamily="34" charset="0"/>
            </a:endParaRPr>
          </a:p>
          <a:p>
            <a:pPr lvl="0" eaLnBrk="0" fontAlgn="base" hangingPunct="0">
              <a:spcBef>
                <a:spcPct val="0"/>
              </a:spcBef>
              <a:spcAft>
                <a:spcPct val="0"/>
              </a:spcAft>
            </a:pPr>
            <a:r>
              <a:rPr lang="en-US" sz="3600" i="1" u="sng" dirty="0">
                <a:ln w="0"/>
                <a:solidFill>
                  <a:srgbClr val="50240C"/>
                </a:solidFill>
                <a:latin typeface="Arial" panose="020B0604020202020204" pitchFamily="34" charset="0"/>
                <a:cs typeface="Arial" panose="020B0604020202020204" pitchFamily="34" charset="0"/>
              </a:rPr>
              <a:t>Everyone:</a:t>
            </a:r>
            <a:r>
              <a:rPr lang="en-US" sz="3200" i="1" dirty="0">
                <a:ln w="0"/>
                <a:solidFill>
                  <a:srgbClr val="50240C"/>
                </a:solidFill>
                <a:latin typeface="Arial" panose="020B0604020202020204" pitchFamily="34" charset="0"/>
                <a:cs typeface="Arial" panose="020B0604020202020204" pitchFamily="34" charset="0"/>
              </a:rPr>
              <a:t>	</a:t>
            </a:r>
          </a:p>
          <a:p>
            <a:pPr lvl="0" eaLnBrk="0" fontAlgn="base" hangingPunct="0">
              <a:spcBef>
                <a:spcPct val="0"/>
              </a:spcBef>
              <a:spcAft>
                <a:spcPct val="0"/>
              </a:spcAft>
            </a:pPr>
            <a:r>
              <a:rPr lang="en-US" sz="3200" dirty="0">
                <a:ln w="0"/>
                <a:solidFill>
                  <a:srgbClr val="50240C"/>
                </a:solidFill>
                <a:latin typeface="Arial" panose="020B0604020202020204" pitchFamily="34" charset="0"/>
                <a:cs typeface="Arial" panose="020B0604020202020204" pitchFamily="34" charset="0"/>
              </a:rPr>
              <a:t>Holy and gracious God, we confess that we have sinned against you this day. </a:t>
            </a:r>
          </a:p>
          <a:p>
            <a:pPr lvl="0" eaLnBrk="0" fontAlgn="base" hangingPunct="0">
              <a:spcBef>
                <a:spcPct val="0"/>
              </a:spcBef>
              <a:spcAft>
                <a:spcPct val="0"/>
              </a:spcAft>
            </a:pPr>
            <a:endParaRPr lang="en-US" sz="3200" dirty="0">
              <a:ln w="0"/>
              <a:solidFill>
                <a:srgbClr val="50240C"/>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sz="3200" dirty="0">
                <a:ln w="0"/>
                <a:solidFill>
                  <a:srgbClr val="50240C"/>
                </a:solidFill>
                <a:latin typeface="Arial" panose="020B0604020202020204" pitchFamily="34" charset="0"/>
                <a:cs typeface="Arial" panose="020B0604020202020204" pitchFamily="34" charset="0"/>
              </a:rPr>
              <a:t>Some of our sins we know, but some are known only to you. </a:t>
            </a:r>
          </a:p>
          <a:p>
            <a:pPr lvl="0" eaLnBrk="0" fontAlgn="base" hangingPunct="0">
              <a:spcBef>
                <a:spcPct val="0"/>
              </a:spcBef>
              <a:spcAft>
                <a:spcPct val="0"/>
              </a:spcAft>
            </a:pPr>
            <a:endParaRPr lang="en-US" sz="3200" dirty="0">
              <a:ln w="0"/>
              <a:solidFill>
                <a:srgbClr val="50240C"/>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sz="3200" dirty="0">
                <a:ln w="0"/>
                <a:solidFill>
                  <a:srgbClr val="50240C"/>
                </a:solidFill>
                <a:latin typeface="Arial" panose="020B0604020202020204" pitchFamily="34" charset="0"/>
                <a:cs typeface="Arial" panose="020B0604020202020204" pitchFamily="34" charset="0"/>
              </a:rPr>
              <a:t>In the name of Jesus Christ, we ask that you forgive all our sins and restore us through your mercy. 	  </a:t>
            </a:r>
          </a:p>
        </p:txBody>
      </p:sp>
      <p:sp>
        <p:nvSpPr>
          <p:cNvPr id="2" name="TextBox 1">
            <a:extLst>
              <a:ext uri="{FF2B5EF4-FFF2-40B4-BE49-F238E27FC236}">
                <a16:creationId xmlns:a16="http://schemas.microsoft.com/office/drawing/2014/main" id="{99BE868B-7048-C209-4B5E-6EC875A780ED}"/>
              </a:ext>
            </a:extLst>
          </p:cNvPr>
          <p:cNvSpPr txBox="1"/>
          <p:nvPr/>
        </p:nvSpPr>
        <p:spPr>
          <a:xfrm>
            <a:off x="103171" y="228293"/>
            <a:ext cx="2257257" cy="338554"/>
          </a:xfrm>
          <a:prstGeom prst="rect">
            <a:avLst/>
          </a:prstGeom>
          <a:noFill/>
        </p:spPr>
        <p:txBody>
          <a:bodyPr wrap="square" rtlCol="0">
            <a:spAutoFit/>
          </a:bodyPr>
          <a:lstStyle/>
          <a:p>
            <a:pPr algn="ctr"/>
            <a:r>
              <a:rPr lang="en-US" sz="1600" b="1" dirty="0">
                <a:solidFill>
                  <a:srgbClr val="FFC000"/>
                </a:solidFill>
                <a:latin typeface="Tw Cen MT" panose="020B0602020104020603" pitchFamily="34" charset="0"/>
              </a:rPr>
              <a:t>Rise Up!</a:t>
            </a:r>
          </a:p>
        </p:txBody>
      </p:sp>
    </p:spTree>
    <p:extLst>
      <p:ext uri="{BB962C8B-B14F-4D97-AF65-F5344CB8AC3E}">
        <p14:creationId xmlns:p14="http://schemas.microsoft.com/office/powerpoint/2010/main" val="4937914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p:txBody>
          <a:bodyPr/>
          <a:lstStyle/>
          <a:p>
            <a:fld id="{9F111777-8CEF-4008-B814-4A0F2CB1BA25}" type="slidenum">
              <a:rPr lang="en-US" smtClean="0"/>
              <a:t>6</a:t>
            </a:fld>
            <a:endParaRPr lang="en-US"/>
          </a:p>
        </p:txBody>
      </p:sp>
      <p:sp>
        <p:nvSpPr>
          <p:cNvPr id="13" name="TextBox 12">
            <a:extLst>
              <a:ext uri="{FF2B5EF4-FFF2-40B4-BE49-F238E27FC236}">
                <a16:creationId xmlns:a16="http://schemas.microsoft.com/office/drawing/2014/main" id="{6599E4E8-C517-489D-A2A7-0D81C2168DD7}"/>
              </a:ext>
            </a:extLst>
          </p:cNvPr>
          <p:cNvSpPr txBox="1"/>
          <p:nvPr/>
        </p:nvSpPr>
        <p:spPr>
          <a:xfrm>
            <a:off x="821898" y="1143039"/>
            <a:ext cx="10788855" cy="4016484"/>
          </a:xfrm>
          <a:prstGeom prst="rect">
            <a:avLst/>
          </a:prstGeom>
          <a:solidFill>
            <a:schemeClr val="bg1"/>
          </a:solidFill>
        </p:spPr>
        <p:txBody>
          <a:bodyPr wrap="square" rtlCol="0">
            <a:spAutoFit/>
          </a:bodyPr>
          <a:lstStyle/>
          <a:p>
            <a:pPr>
              <a:lnSpc>
                <a:spcPts val="4500"/>
              </a:lnSpc>
            </a:pPr>
            <a:r>
              <a:rPr lang="en-US" sz="4000" b="1" u="sng" dirty="0">
                <a:solidFill>
                  <a:srgbClr val="50240C"/>
                </a:solidFill>
                <a:latin typeface="Arial" panose="020B0604020202020204" pitchFamily="34" charset="0"/>
                <a:cs typeface="Arial" panose="020B0604020202020204" pitchFamily="34" charset="0"/>
              </a:rPr>
              <a:t>We Confess Our Sins (continued)</a:t>
            </a:r>
            <a:br>
              <a:rPr lang="en-US" sz="3600" b="1" u="sng" dirty="0">
                <a:solidFill>
                  <a:srgbClr val="50240C"/>
                </a:solidFill>
                <a:latin typeface="Tw Cen MT" panose="020B0602020104020603" pitchFamily="34" charset="0"/>
              </a:rPr>
            </a:br>
            <a:endParaRPr lang="en-US" sz="3600" b="1" u="sng" dirty="0">
              <a:solidFill>
                <a:srgbClr val="50240C"/>
              </a:solidFill>
              <a:latin typeface="Tw Cen MT" panose="020B0602020104020603" pitchFamily="34" charset="0"/>
            </a:endParaRPr>
          </a:p>
          <a:p>
            <a:pPr lvl="0" eaLnBrk="0" fontAlgn="base" hangingPunct="0">
              <a:spcBef>
                <a:spcPct val="0"/>
              </a:spcBef>
              <a:spcAft>
                <a:spcPct val="0"/>
              </a:spcAft>
            </a:pPr>
            <a:r>
              <a:rPr lang="en-US" sz="3600" i="1" u="sng" dirty="0">
                <a:ln w="0"/>
                <a:solidFill>
                  <a:srgbClr val="50240C"/>
                </a:solidFill>
                <a:latin typeface="Arial" panose="020B0604020202020204" pitchFamily="34" charset="0"/>
                <a:cs typeface="Arial" panose="020B0604020202020204" pitchFamily="34" charset="0"/>
              </a:rPr>
              <a:t>Leader:</a:t>
            </a:r>
            <a:r>
              <a:rPr lang="en-US" sz="3600" i="1" dirty="0">
                <a:ln w="0"/>
                <a:solidFill>
                  <a:srgbClr val="50240C"/>
                </a:solidFill>
                <a:latin typeface="Arial" panose="020B0604020202020204" pitchFamily="34" charset="0"/>
                <a:cs typeface="Arial" panose="020B0604020202020204" pitchFamily="34" charset="0"/>
              </a:rPr>
              <a:t>	</a:t>
            </a:r>
          </a:p>
          <a:p>
            <a:pPr lvl="0" eaLnBrk="0" fontAlgn="base" hangingPunct="0">
              <a:spcBef>
                <a:spcPct val="0"/>
              </a:spcBef>
              <a:spcAft>
                <a:spcPct val="0"/>
              </a:spcAft>
            </a:pPr>
            <a:endParaRPr lang="en-US" sz="3600" dirty="0">
              <a:ln w="0"/>
              <a:solidFill>
                <a:srgbClr val="50240C"/>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3600" dirty="0">
                <a:ln w="0"/>
                <a:solidFill>
                  <a:srgbClr val="50240C"/>
                </a:solidFill>
                <a:latin typeface="Arial" panose="020B0604020202020204" pitchFamily="34" charset="0"/>
                <a:cs typeface="Arial" panose="020B0604020202020204" pitchFamily="34" charset="0"/>
              </a:rPr>
              <a:t>If we confess our sins, God is faithful and just and will forgive us our sins and purify us from all unrighteousness.           		(1 John 1:9)</a:t>
            </a:r>
          </a:p>
        </p:txBody>
      </p:sp>
      <p:sp>
        <p:nvSpPr>
          <p:cNvPr id="2" name="TextBox 1">
            <a:extLst>
              <a:ext uri="{FF2B5EF4-FFF2-40B4-BE49-F238E27FC236}">
                <a16:creationId xmlns:a16="http://schemas.microsoft.com/office/drawing/2014/main" id="{760FEA43-6C9E-889D-9AA2-37A1F0F44D48}"/>
              </a:ext>
            </a:extLst>
          </p:cNvPr>
          <p:cNvSpPr txBox="1"/>
          <p:nvPr/>
        </p:nvSpPr>
        <p:spPr>
          <a:xfrm>
            <a:off x="181143" y="107791"/>
            <a:ext cx="2257257" cy="338554"/>
          </a:xfrm>
          <a:prstGeom prst="rect">
            <a:avLst/>
          </a:prstGeom>
          <a:noFill/>
        </p:spPr>
        <p:txBody>
          <a:bodyPr wrap="square" rtlCol="0">
            <a:spAutoFit/>
          </a:bodyPr>
          <a:lstStyle/>
          <a:p>
            <a:pPr algn="ctr"/>
            <a:r>
              <a:rPr lang="en-US" sz="1600" b="1" dirty="0">
                <a:solidFill>
                  <a:srgbClr val="FFC000"/>
                </a:solidFill>
                <a:latin typeface="Tw Cen MT" panose="020B0602020104020603" pitchFamily="34" charset="0"/>
              </a:rPr>
              <a:t>Rise Up</a:t>
            </a:r>
          </a:p>
        </p:txBody>
      </p:sp>
    </p:spTree>
    <p:extLst>
      <p:ext uri="{BB962C8B-B14F-4D97-AF65-F5344CB8AC3E}">
        <p14:creationId xmlns:p14="http://schemas.microsoft.com/office/powerpoint/2010/main" val="20963602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8B9D27B-50CC-475D-A916-3B8C217DF0F3}"/>
              </a:ext>
            </a:extLst>
          </p:cNvPr>
          <p:cNvSpPr/>
          <p:nvPr/>
        </p:nvSpPr>
        <p:spPr>
          <a:xfrm>
            <a:off x="438912" y="1524659"/>
            <a:ext cx="5019074" cy="27740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i="1" kern="1200">
                <a:solidFill>
                  <a:schemeClr val="tx1"/>
                </a:solidFill>
                <a:latin typeface="+mj-lt"/>
                <a:ea typeface="+mj-ea"/>
                <a:cs typeface="+mj-cs"/>
              </a:rPr>
              <a:t>Worship Songs</a:t>
            </a:r>
            <a:endParaRPr lang="en-US" sz="5400" kern="1200">
              <a:ln>
                <a:noFill/>
              </a:ln>
              <a:solidFill>
                <a:schemeClr val="tx1"/>
              </a:solidFill>
              <a:effectLst/>
              <a:latin typeface="+mj-lt"/>
              <a:ea typeface="+mj-ea"/>
              <a:cs typeface="+mj-cs"/>
            </a:endParaRPr>
          </a:p>
        </p:txBody>
      </p:sp>
      <p:sp>
        <p:nvSpPr>
          <p:cNvPr id="2" name="TextBox 1">
            <a:extLst>
              <a:ext uri="{FF2B5EF4-FFF2-40B4-BE49-F238E27FC236}">
                <a16:creationId xmlns:a16="http://schemas.microsoft.com/office/drawing/2014/main" id="{C3796072-F096-7E7B-BEFA-5EFFF8FEDFF0}"/>
              </a:ext>
            </a:extLst>
          </p:cNvPr>
          <p:cNvSpPr txBox="1"/>
          <p:nvPr/>
        </p:nvSpPr>
        <p:spPr>
          <a:xfrm>
            <a:off x="438912" y="4687367"/>
            <a:ext cx="4917948" cy="1335024"/>
          </a:xfrm>
          <a:prstGeom prst="rect">
            <a:avLst/>
          </a:prstGeom>
        </p:spPr>
        <p:txBody>
          <a:bodyPr vert="horz" lIns="91440" tIns="45720" rIns="91440" bIns="45720" rtlCol="0" anchor="t">
            <a:normAutofit/>
          </a:bodyPr>
          <a:lstStyle/>
          <a:p>
            <a:pPr>
              <a:lnSpc>
                <a:spcPct val="90000"/>
              </a:lnSpc>
              <a:spcBef>
                <a:spcPts val="1000"/>
              </a:spcBef>
            </a:pPr>
            <a:r>
              <a:rPr lang="en-US" sz="4000" i="1" kern="1200" dirty="0">
                <a:latin typeface="TW Cen MT"/>
              </a:rPr>
              <a:t>Rise Up and Worship</a:t>
            </a:r>
          </a:p>
        </p:txBody>
      </p:sp>
      <p:sp>
        <p:nvSpPr>
          <p:cNvPr id="36" name="Rectangle 35">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8" name="Rectangle 37">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a:xfrm>
            <a:off x="10345032" y="6356350"/>
            <a:ext cx="1408055" cy="365125"/>
          </a:xfrm>
        </p:spPr>
        <p:txBody>
          <a:bodyPr vert="horz" lIns="91440" tIns="45720" rIns="91440" bIns="45720" rtlCol="0" anchor="ctr">
            <a:normAutofit/>
          </a:bodyPr>
          <a:lstStyle/>
          <a:p>
            <a:pPr>
              <a:spcAft>
                <a:spcPts val="600"/>
              </a:spcAft>
            </a:pPr>
            <a:fld id="{9F111777-8CEF-4008-B814-4A0F2CB1BA25}" type="slidenum">
              <a:rPr lang="en-US">
                <a:solidFill>
                  <a:schemeClr val="bg1"/>
                </a:solidFill>
              </a:rPr>
              <a:pPr>
                <a:spcAft>
                  <a:spcPts val="600"/>
                </a:spcAft>
              </a:pPr>
              <a:t>7</a:t>
            </a:fld>
            <a:endParaRPr lang="en-US">
              <a:solidFill>
                <a:schemeClr val="bg1"/>
              </a:solidFill>
            </a:endParaRPr>
          </a:p>
        </p:txBody>
      </p:sp>
      <p:sp>
        <p:nvSpPr>
          <p:cNvPr id="7" name="TextBox 6">
            <a:extLst>
              <a:ext uri="{FF2B5EF4-FFF2-40B4-BE49-F238E27FC236}">
                <a16:creationId xmlns:a16="http://schemas.microsoft.com/office/drawing/2014/main" id="{44E15D3B-6ADE-4145-AA70-306E18C0267C}"/>
              </a:ext>
            </a:extLst>
          </p:cNvPr>
          <p:cNvSpPr txBox="1"/>
          <p:nvPr/>
        </p:nvSpPr>
        <p:spPr>
          <a:xfrm>
            <a:off x="3299691" y="280847"/>
            <a:ext cx="5908104" cy="639599"/>
          </a:xfrm>
          <a:prstGeom prst="rect">
            <a:avLst/>
          </a:prstGeom>
          <a:noFill/>
        </p:spPr>
        <p:txBody>
          <a:bodyPr wrap="square">
            <a:spAutoFit/>
          </a:bodyPr>
          <a:lstStyle/>
          <a:p>
            <a:pPr algn="ctr">
              <a:lnSpc>
                <a:spcPct val="119000"/>
              </a:lnSpc>
              <a:spcAft>
                <a:spcPts val="600"/>
              </a:spcAft>
            </a:pPr>
            <a:r>
              <a:rPr lang="en-US" sz="3200" b="1" i="1" kern="1400" dirty="0">
                <a:solidFill>
                  <a:srgbClr val="652E0F"/>
                </a:solidFill>
                <a:latin typeface="Tw Cen MT" panose="020B0602020104020603" pitchFamily="34" charset="0"/>
              </a:rPr>
              <a:t>2025 Summer Friendship Gathering</a:t>
            </a:r>
            <a:endParaRPr lang="en-US" sz="3200" kern="1400" dirty="0">
              <a:ln>
                <a:noFill/>
              </a:ln>
              <a:solidFill>
                <a:srgbClr val="652E0F"/>
              </a:solidFill>
              <a:effectLst/>
              <a:latin typeface="Calibri" panose="020F0502020204030204" pitchFamily="34" charset="0"/>
            </a:endParaRPr>
          </a:p>
        </p:txBody>
      </p:sp>
    </p:spTree>
    <p:extLst>
      <p:ext uri="{BB962C8B-B14F-4D97-AF65-F5344CB8AC3E}">
        <p14:creationId xmlns:p14="http://schemas.microsoft.com/office/powerpoint/2010/main" val="9400377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250"/>
                                        <p:tgtEl>
                                          <p:spTgt spid="21">
                                            <p:txEl>
                                              <p:pRg st="0" end="0"/>
                                            </p:txEl>
                                          </p:spTgt>
                                        </p:tgtEl>
                                      </p:cBhvr>
                                    </p:animEffect>
                                    <p:anim calcmode="lin" valueType="num">
                                      <p:cBhvr>
                                        <p:cTn id="8" dur="1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p:txBody>
          <a:bodyPr/>
          <a:lstStyle/>
          <a:p>
            <a:fld id="{9F111777-8CEF-4008-B814-4A0F2CB1BA25}" type="slidenum">
              <a:rPr lang="en-US" smtClean="0"/>
              <a:t>8</a:t>
            </a:fld>
            <a:endParaRPr lang="en-US"/>
          </a:p>
        </p:txBody>
      </p:sp>
      <p:sp>
        <p:nvSpPr>
          <p:cNvPr id="13" name="TextBox 12">
            <a:extLst>
              <a:ext uri="{FF2B5EF4-FFF2-40B4-BE49-F238E27FC236}">
                <a16:creationId xmlns:a16="http://schemas.microsoft.com/office/drawing/2014/main" id="{6599E4E8-C517-489D-A2A7-0D81C2168DD7}"/>
              </a:ext>
            </a:extLst>
          </p:cNvPr>
          <p:cNvSpPr txBox="1"/>
          <p:nvPr/>
        </p:nvSpPr>
        <p:spPr>
          <a:xfrm>
            <a:off x="568873" y="1086312"/>
            <a:ext cx="11332504" cy="4096058"/>
          </a:xfrm>
          <a:prstGeom prst="rect">
            <a:avLst/>
          </a:prstGeom>
          <a:noFill/>
        </p:spPr>
        <p:txBody>
          <a:bodyPr wrap="square" lIns="91440" tIns="45720" rIns="91440" bIns="45720" rtlCol="0" anchor="t">
            <a:spAutoFit/>
          </a:bodyPr>
          <a:lstStyle/>
          <a:p>
            <a:pPr>
              <a:lnSpc>
                <a:spcPts val="4500"/>
              </a:lnSpc>
            </a:pPr>
            <a:r>
              <a:rPr lang="en-US" sz="3600" b="1" u="sng" dirty="0">
                <a:solidFill>
                  <a:srgbClr val="50240C"/>
                </a:solidFill>
                <a:latin typeface="Arial" panose="020B0604020202020204" pitchFamily="34" charset="0"/>
                <a:cs typeface="Arial" panose="020B0604020202020204" pitchFamily="34" charset="0"/>
              </a:rPr>
              <a:t>Psalm 24:7-10 (NIRV)</a:t>
            </a:r>
            <a:br>
              <a:rPr lang="en-US" sz="3600" b="1" u="sng" dirty="0">
                <a:solidFill>
                  <a:srgbClr val="50240C"/>
                </a:solidFill>
                <a:latin typeface="Tw Cen MT" panose="020B0602020104020603" pitchFamily="34" charset="0"/>
              </a:rPr>
            </a:br>
            <a:endParaRPr lang="en-US" sz="1200" b="1" u="sng" dirty="0">
              <a:solidFill>
                <a:srgbClr val="50240C"/>
              </a:solidFill>
              <a:latin typeface="Tw Cen MT" panose="020B0602020104020603" pitchFamily="34" charset="0"/>
            </a:endParaRPr>
          </a:p>
          <a:p>
            <a:pPr>
              <a:lnSpc>
                <a:spcPts val="4500"/>
              </a:lnSpc>
            </a:pPr>
            <a:r>
              <a:rPr lang="en-US" sz="3600" i="1" u="sng" dirty="0">
                <a:solidFill>
                  <a:srgbClr val="50240C"/>
                </a:solidFill>
                <a:latin typeface="Arial" panose="020B0604020202020204" pitchFamily="34" charset="0"/>
                <a:cs typeface="Arial" panose="020B0604020202020204" pitchFamily="34" charset="0"/>
              </a:rPr>
              <a:t>Leader:</a:t>
            </a:r>
          </a:p>
          <a:p>
            <a:pPr>
              <a:lnSpc>
                <a:spcPts val="4500"/>
              </a:lnSpc>
            </a:pPr>
            <a:br>
              <a:rPr lang="en-US" sz="3300" i="1" dirty="0">
                <a:latin typeface="Arial" panose="020B0604020202020204" pitchFamily="34" charset="0"/>
                <a:cs typeface="Arial" panose="020B0604020202020204" pitchFamily="34" charset="0"/>
              </a:rPr>
            </a:br>
            <a:r>
              <a:rPr lang="en-US" sz="3600" i="1" dirty="0">
                <a:solidFill>
                  <a:srgbClr val="50240C"/>
                </a:solidFill>
                <a:latin typeface="Arial"/>
                <a:cs typeface="Arial"/>
              </a:rPr>
              <a:t>Open wide, you gates.</a:t>
            </a:r>
          </a:p>
          <a:p>
            <a:pPr>
              <a:lnSpc>
                <a:spcPts val="4500"/>
              </a:lnSpc>
            </a:pPr>
            <a:r>
              <a:rPr lang="en-US" sz="3600" i="1" dirty="0">
                <a:solidFill>
                  <a:srgbClr val="50240C"/>
                </a:solidFill>
                <a:latin typeface="Arial"/>
                <a:cs typeface="Arial"/>
              </a:rPr>
              <a:t>Open up, you ancient doors.</a:t>
            </a:r>
          </a:p>
          <a:p>
            <a:pPr>
              <a:lnSpc>
                <a:spcPts val="4500"/>
              </a:lnSpc>
            </a:pPr>
            <a:r>
              <a:rPr lang="en-US" sz="3600" i="1" dirty="0">
                <a:solidFill>
                  <a:srgbClr val="50240C"/>
                </a:solidFill>
                <a:latin typeface="Arial" panose="020B0604020202020204" pitchFamily="34" charset="0"/>
                <a:cs typeface="Arial" panose="020B0604020202020204" pitchFamily="34" charset="0"/>
              </a:rPr>
              <a:t>Then the King of glory will come in.</a:t>
            </a:r>
            <a:endParaRPr lang="en-US" sz="3600" i="0" u="none" strike="noStrike" kern="1200" cap="none" spc="0" normalizeH="0" baseline="0" noProof="0" dirty="0">
              <a:ln>
                <a:noFill/>
              </a:ln>
              <a:solidFill>
                <a:srgbClr val="50240C"/>
              </a:solidFill>
              <a:effectLst/>
              <a:uLnTx/>
              <a:uFillTx/>
              <a:ea typeface="+mn-lt"/>
              <a:cs typeface="+mn-lt"/>
            </a:endParaRPr>
          </a:p>
        </p:txBody>
      </p:sp>
      <p:sp>
        <p:nvSpPr>
          <p:cNvPr id="10" name="TextBox 9">
            <a:extLst>
              <a:ext uri="{FF2B5EF4-FFF2-40B4-BE49-F238E27FC236}">
                <a16:creationId xmlns:a16="http://schemas.microsoft.com/office/drawing/2014/main" id="{C71EBB2F-0C79-4BDA-B81E-1FAAF8EFB410}"/>
              </a:ext>
            </a:extLst>
          </p:cNvPr>
          <p:cNvSpPr txBox="1"/>
          <p:nvPr/>
        </p:nvSpPr>
        <p:spPr>
          <a:xfrm>
            <a:off x="3299691" y="280847"/>
            <a:ext cx="5592618" cy="571118"/>
          </a:xfrm>
          <a:prstGeom prst="rect">
            <a:avLst/>
          </a:prstGeom>
          <a:noFill/>
        </p:spPr>
        <p:txBody>
          <a:bodyPr wrap="square">
            <a:spAutoFit/>
          </a:bodyPr>
          <a:lstStyle/>
          <a:p>
            <a:pPr algn="ctr">
              <a:lnSpc>
                <a:spcPct val="119000"/>
              </a:lnSpc>
              <a:spcAft>
                <a:spcPts val="600"/>
              </a:spcAft>
            </a:pPr>
            <a:r>
              <a:rPr lang="en-US" sz="2800" b="1" i="1" kern="1400" dirty="0">
                <a:solidFill>
                  <a:srgbClr val="652E0F"/>
                </a:solidFill>
                <a:latin typeface="Tw Cen MT" panose="020B0602020104020603" pitchFamily="34" charset="0"/>
              </a:rPr>
              <a:t>2025 Summer Friendship Gathering</a:t>
            </a:r>
            <a:endParaRPr lang="en-US" sz="2800" kern="1400" dirty="0">
              <a:ln>
                <a:noFill/>
              </a:ln>
              <a:solidFill>
                <a:srgbClr val="652E0F"/>
              </a:solidFill>
              <a:effectLst/>
              <a:latin typeface="Calibri" panose="020F0502020204030204" pitchFamily="34" charset="0"/>
            </a:endParaRPr>
          </a:p>
        </p:txBody>
      </p:sp>
      <p:sp>
        <p:nvSpPr>
          <p:cNvPr id="2" name="TextBox 1">
            <a:extLst>
              <a:ext uri="{FF2B5EF4-FFF2-40B4-BE49-F238E27FC236}">
                <a16:creationId xmlns:a16="http://schemas.microsoft.com/office/drawing/2014/main" id="{480968AD-1FB9-909D-85AC-53A74AFD3AC2}"/>
              </a:ext>
            </a:extLst>
          </p:cNvPr>
          <p:cNvSpPr txBox="1"/>
          <p:nvPr/>
        </p:nvSpPr>
        <p:spPr>
          <a:xfrm>
            <a:off x="181143" y="107791"/>
            <a:ext cx="2257257" cy="338554"/>
          </a:xfrm>
          <a:prstGeom prst="rect">
            <a:avLst/>
          </a:prstGeom>
          <a:noFill/>
        </p:spPr>
        <p:txBody>
          <a:bodyPr wrap="square" rtlCol="0">
            <a:spAutoFit/>
          </a:bodyPr>
          <a:lstStyle/>
          <a:p>
            <a:pPr algn="ctr"/>
            <a:r>
              <a:rPr lang="en-US" sz="1600" b="1" dirty="0">
                <a:solidFill>
                  <a:srgbClr val="FFC000"/>
                </a:solidFill>
                <a:latin typeface="Tw Cen MT" panose="020B0602020104020603" pitchFamily="34" charset="0"/>
              </a:rPr>
              <a:t>RISE UP!</a:t>
            </a:r>
          </a:p>
        </p:txBody>
      </p:sp>
    </p:spTree>
    <p:extLst>
      <p:ext uri="{BB962C8B-B14F-4D97-AF65-F5344CB8AC3E}">
        <p14:creationId xmlns:p14="http://schemas.microsoft.com/office/powerpoint/2010/main" val="408092302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681F12-CEB7-45C1-B33E-0F80945CDB22}"/>
              </a:ext>
            </a:extLst>
          </p:cNvPr>
          <p:cNvSpPr>
            <a:spLocks noGrp="1"/>
          </p:cNvSpPr>
          <p:nvPr>
            <p:ph type="sldNum" sz="quarter" idx="12"/>
          </p:nvPr>
        </p:nvSpPr>
        <p:spPr/>
        <p:txBody>
          <a:bodyPr/>
          <a:lstStyle/>
          <a:p>
            <a:fld id="{9F111777-8CEF-4008-B814-4A0F2CB1BA25}" type="slidenum">
              <a:rPr lang="en-US" smtClean="0"/>
              <a:t>9</a:t>
            </a:fld>
            <a:endParaRPr lang="en-US"/>
          </a:p>
        </p:txBody>
      </p:sp>
      <p:sp>
        <p:nvSpPr>
          <p:cNvPr id="13" name="TextBox 12">
            <a:extLst>
              <a:ext uri="{FF2B5EF4-FFF2-40B4-BE49-F238E27FC236}">
                <a16:creationId xmlns:a16="http://schemas.microsoft.com/office/drawing/2014/main" id="{6599E4E8-C517-489D-A2A7-0D81C2168DD7}"/>
              </a:ext>
            </a:extLst>
          </p:cNvPr>
          <p:cNvSpPr txBox="1"/>
          <p:nvPr/>
        </p:nvSpPr>
        <p:spPr>
          <a:xfrm>
            <a:off x="702225" y="1088504"/>
            <a:ext cx="10787548" cy="4092723"/>
          </a:xfrm>
          <a:prstGeom prst="rect">
            <a:avLst/>
          </a:prstGeom>
          <a:noFill/>
        </p:spPr>
        <p:txBody>
          <a:bodyPr wrap="square" rtlCol="0">
            <a:spAutoFit/>
          </a:bodyPr>
          <a:lstStyle/>
          <a:p>
            <a:pPr>
              <a:lnSpc>
                <a:spcPts val="4500"/>
              </a:lnSpc>
            </a:pPr>
            <a:r>
              <a:rPr kumimoji="0" lang="en-US" sz="3600" b="1" i="0" u="sng" strike="noStrike" kern="1200" cap="none" spc="0" normalizeH="0" baseline="0" noProof="0" dirty="0">
                <a:ln>
                  <a:noFill/>
                </a:ln>
                <a:solidFill>
                  <a:srgbClr val="50240C"/>
                </a:solidFill>
                <a:effectLst/>
                <a:uLnTx/>
                <a:uFillTx/>
                <a:latin typeface="Arial" panose="020B0604020202020204" pitchFamily="34" charset="0"/>
                <a:ea typeface="+mn-ea"/>
                <a:cs typeface="Arial" panose="020B0604020202020204" pitchFamily="34" charset="0"/>
              </a:rPr>
              <a:t>Psalm 24:7-10 (NIRV) </a:t>
            </a:r>
          </a:p>
          <a:p>
            <a:pPr>
              <a:lnSpc>
                <a:spcPts val="4500"/>
              </a:lnSpc>
            </a:pPr>
            <a:endParaRPr lang="en-US" sz="3600" b="1" dirty="0">
              <a:solidFill>
                <a:srgbClr val="50240C"/>
              </a:solidFill>
              <a:latin typeface="Arial" panose="020B0604020202020204" pitchFamily="34" charset="0"/>
              <a:cs typeface="Arial" panose="020B0604020202020204" pitchFamily="34" charset="0"/>
            </a:endParaRPr>
          </a:p>
          <a:p>
            <a:pPr>
              <a:lnSpc>
                <a:spcPts val="4500"/>
              </a:lnSpc>
            </a:pPr>
            <a:r>
              <a:rPr lang="en-US" sz="3600" b="1" i="1" u="sng" dirty="0">
                <a:solidFill>
                  <a:srgbClr val="50240C"/>
                </a:solidFill>
                <a:latin typeface="Arial" panose="020B0604020202020204" pitchFamily="34" charset="0"/>
                <a:cs typeface="Arial" panose="020B0604020202020204" pitchFamily="34" charset="0"/>
              </a:rPr>
              <a:t>Everyone: </a:t>
            </a:r>
          </a:p>
          <a:p>
            <a:pPr>
              <a:lnSpc>
                <a:spcPts val="4500"/>
              </a:lnSpc>
            </a:pPr>
            <a:endParaRPr lang="en-US" sz="3600" b="1" i="1" dirty="0">
              <a:solidFill>
                <a:srgbClr val="50240C"/>
              </a:solidFill>
              <a:latin typeface="Arial" panose="020B0604020202020204" pitchFamily="34" charset="0"/>
              <a:cs typeface="Arial" panose="020B0604020202020204" pitchFamily="34" charset="0"/>
            </a:endParaRPr>
          </a:p>
          <a:p>
            <a:pPr>
              <a:lnSpc>
                <a:spcPts val="4500"/>
              </a:lnSpc>
            </a:pPr>
            <a:r>
              <a:rPr lang="en-US" sz="3600" b="1" i="1" dirty="0">
                <a:solidFill>
                  <a:srgbClr val="50240C"/>
                </a:solidFill>
                <a:latin typeface="Arial" panose="020B0604020202020204" pitchFamily="34" charset="0"/>
                <a:cs typeface="Arial" panose="020B0604020202020204" pitchFamily="34" charset="0"/>
              </a:rPr>
              <a:t>Who is the King of glory?</a:t>
            </a:r>
          </a:p>
          <a:p>
            <a:pPr>
              <a:lnSpc>
                <a:spcPts val="4500"/>
              </a:lnSpc>
            </a:pPr>
            <a:r>
              <a:rPr lang="en-US" sz="3600" b="1" i="1" dirty="0">
                <a:solidFill>
                  <a:srgbClr val="50240C"/>
                </a:solidFill>
                <a:latin typeface="Arial" panose="020B0604020202020204" pitchFamily="34" charset="0"/>
                <a:cs typeface="Arial" panose="020B0604020202020204" pitchFamily="34" charset="0"/>
              </a:rPr>
              <a:t>The Lord, who is strong and mighty.</a:t>
            </a:r>
          </a:p>
          <a:p>
            <a:pPr>
              <a:lnSpc>
                <a:spcPts val="4500"/>
              </a:lnSpc>
            </a:pPr>
            <a:r>
              <a:rPr lang="en-US" sz="3600" b="1" i="1" dirty="0">
                <a:solidFill>
                  <a:srgbClr val="50240C"/>
                </a:solidFill>
                <a:latin typeface="Arial" panose="020B0604020202020204" pitchFamily="34" charset="0"/>
                <a:cs typeface="Arial" panose="020B0604020202020204" pitchFamily="34" charset="0"/>
              </a:rPr>
              <a:t>The Lord, who is mighty in battle.</a:t>
            </a:r>
          </a:p>
        </p:txBody>
      </p:sp>
      <p:sp>
        <p:nvSpPr>
          <p:cNvPr id="10" name="TextBox 9">
            <a:extLst>
              <a:ext uri="{FF2B5EF4-FFF2-40B4-BE49-F238E27FC236}">
                <a16:creationId xmlns:a16="http://schemas.microsoft.com/office/drawing/2014/main" id="{16E18276-8AE1-43E2-BFCA-E6F5CC7567B2}"/>
              </a:ext>
            </a:extLst>
          </p:cNvPr>
          <p:cNvSpPr txBox="1"/>
          <p:nvPr/>
        </p:nvSpPr>
        <p:spPr>
          <a:xfrm>
            <a:off x="3299691" y="280847"/>
            <a:ext cx="5592618" cy="571118"/>
          </a:xfrm>
          <a:prstGeom prst="rect">
            <a:avLst/>
          </a:prstGeom>
          <a:noFill/>
        </p:spPr>
        <p:txBody>
          <a:bodyPr wrap="square">
            <a:spAutoFit/>
          </a:bodyPr>
          <a:lstStyle/>
          <a:p>
            <a:pPr algn="ctr">
              <a:lnSpc>
                <a:spcPct val="119000"/>
              </a:lnSpc>
              <a:spcAft>
                <a:spcPts val="600"/>
              </a:spcAft>
            </a:pPr>
            <a:r>
              <a:rPr lang="en-US" sz="2800" b="1" i="1" kern="1400" dirty="0">
                <a:solidFill>
                  <a:srgbClr val="652E0F"/>
                </a:solidFill>
                <a:latin typeface="Tw Cen MT" panose="020B0602020104020603" pitchFamily="34" charset="0"/>
              </a:rPr>
              <a:t>2025 Summer Friendship Gathering</a:t>
            </a:r>
            <a:endParaRPr lang="en-US" sz="2800" kern="1400" dirty="0">
              <a:ln>
                <a:noFill/>
              </a:ln>
              <a:solidFill>
                <a:srgbClr val="652E0F"/>
              </a:solidFill>
              <a:effectLst/>
              <a:latin typeface="Calibri" panose="020F0502020204030204" pitchFamily="34" charset="0"/>
            </a:endParaRPr>
          </a:p>
        </p:txBody>
      </p:sp>
      <p:sp>
        <p:nvSpPr>
          <p:cNvPr id="2" name="TextBox 1">
            <a:extLst>
              <a:ext uri="{FF2B5EF4-FFF2-40B4-BE49-F238E27FC236}">
                <a16:creationId xmlns:a16="http://schemas.microsoft.com/office/drawing/2014/main" id="{46A14832-4D7E-F7C3-DC12-3FF3509D8B32}"/>
              </a:ext>
            </a:extLst>
          </p:cNvPr>
          <p:cNvSpPr txBox="1"/>
          <p:nvPr/>
        </p:nvSpPr>
        <p:spPr>
          <a:xfrm>
            <a:off x="181143" y="107791"/>
            <a:ext cx="2257257"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Tw Cen MT"/>
              </a:rPr>
              <a:t>RISE UP!</a:t>
            </a:r>
          </a:p>
        </p:txBody>
      </p:sp>
    </p:spTree>
    <p:extLst>
      <p:ext uri="{BB962C8B-B14F-4D97-AF65-F5344CB8AC3E}">
        <p14:creationId xmlns:p14="http://schemas.microsoft.com/office/powerpoint/2010/main" val="3343406920"/>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0C355119B12242A727063209D2F209" ma:contentTypeVersion="19" ma:contentTypeDescription="Create a new document." ma:contentTypeScope="" ma:versionID="c95df617e417837f89b899a5e6880e89">
  <xsd:schema xmlns:xsd="http://www.w3.org/2001/XMLSchema" xmlns:xs="http://www.w3.org/2001/XMLSchema" xmlns:p="http://schemas.microsoft.com/office/2006/metadata/properties" xmlns:ns2="b06fe40a-77c2-4ab4-99ca-3bd18133f989" xmlns:ns3="b487f454-bfe8-47f0-a04b-9215afc6300a" targetNamespace="http://schemas.microsoft.com/office/2006/metadata/properties" ma:root="true" ma:fieldsID="becd96d94487158578e01ed0016d3b5c" ns2:_="" ns3:_="">
    <xsd:import namespace="b06fe40a-77c2-4ab4-99ca-3bd18133f989"/>
    <xsd:import namespace="b487f454-bfe8-47f0-a04b-9215afc6300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dateandtime"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fe40a-77c2-4ab4-99ca-3bd18133f9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fa61ff5-66c0-4ca2-98a9-a57f6b9ad261}" ma:internalName="TaxCatchAll" ma:showField="CatchAllData" ma:web="b06fe40a-77c2-4ab4-99ca-3bd18133f9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87f454-bfe8-47f0-a04b-9215afc6300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dateandtime" ma:index="21" nillable="true" ma:displayName="date and time" ma:format="DateOnly" ma:internalName="dateand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c7f4c88-bb7d-4ab1-b47e-28a7ad60f9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06fe40a-77c2-4ab4-99ca-3bd18133f989">
      <UserInfo>
        <DisplayName>Donald Boden</DisplayName>
        <AccountId>11</AccountId>
        <AccountType/>
      </UserInfo>
      <UserInfo>
        <DisplayName>Linda Boden</DisplayName>
        <AccountId>17</AccountId>
        <AccountType/>
      </UserInfo>
      <UserInfo>
        <DisplayName>Jackie Schaefer</DisplayName>
        <AccountId>12</AccountId>
        <AccountType/>
      </UserInfo>
    </SharedWithUsers>
    <dateandtime xmlns="b487f454-bfe8-47f0-a04b-9215afc6300a" xsi:nil="true"/>
    <TaxCatchAll xmlns="b06fe40a-77c2-4ab4-99ca-3bd18133f989" xsi:nil="true"/>
    <lcf76f155ced4ddcb4097134ff3c332f xmlns="b487f454-bfe8-47f0-a04b-9215afc6300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49C8E3-790C-4D0D-95A7-E067C9FEA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6fe40a-77c2-4ab4-99ca-3bd18133f989"/>
    <ds:schemaRef ds:uri="b487f454-bfe8-47f0-a04b-9215afc63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57232E-6230-4868-8B4D-3ABF0356148E}">
  <ds:schemaRefs>
    <ds:schemaRef ds:uri="http://schemas.microsoft.com/sharepoint/v3/contenttype/forms"/>
  </ds:schemaRefs>
</ds:datastoreItem>
</file>

<file path=customXml/itemProps3.xml><?xml version="1.0" encoding="utf-8"?>
<ds:datastoreItem xmlns:ds="http://schemas.openxmlformats.org/officeDocument/2006/customXml" ds:itemID="{33C7C27C-2581-4F39-A5EE-393618E2343C}">
  <ds:schemaRefs>
    <ds:schemaRef ds:uri="http://schemas.openxmlformats.org/package/2006/metadata/core-properties"/>
    <ds:schemaRef ds:uri="http://schemas.microsoft.com/office/2006/documentManagement/types"/>
    <ds:schemaRef ds:uri="b487f454-bfe8-47f0-a04b-9215afc6300a"/>
    <ds:schemaRef ds:uri="http://purl.org/dc/dcmitype/"/>
    <ds:schemaRef ds:uri="http://schemas.microsoft.com/office/2006/metadata/properties"/>
    <ds:schemaRef ds:uri="http://purl.org/dc/terms/"/>
    <ds:schemaRef ds:uri="http://www.w3.org/XML/1998/namespace"/>
    <ds:schemaRef ds:uri="http://schemas.microsoft.com/office/infopath/2007/PartnerControls"/>
    <ds:schemaRef ds:uri="b06fe40a-77c2-4ab4-99ca-3bd18133f98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Retrospect</Template>
  <TotalTime>773</TotalTime>
  <Words>993</Words>
  <Application>Microsoft Office PowerPoint</Application>
  <PresentationFormat>Widescreen</PresentationFormat>
  <Paragraphs>145</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Avenir Next LT Pro</vt:lpstr>
      <vt:lpstr>Calibri</vt:lpstr>
      <vt:lpstr>Calibri Light</vt:lpstr>
      <vt:lpstr>system-ui</vt:lpstr>
      <vt:lpstr>Tw Cen MT</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Frolik</dc:creator>
  <cp:lastModifiedBy>Pam Crowder</cp:lastModifiedBy>
  <cp:revision>51</cp:revision>
  <dcterms:created xsi:type="dcterms:W3CDTF">2018-10-12T20:30:23Z</dcterms:created>
  <dcterms:modified xsi:type="dcterms:W3CDTF">2025-04-23T21:58:39Z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0x0101004F0C355119B12242A727063209D2F209</vt:lpwstr>
  </property>
  <property fmtid="{D5CDD505-2E9C-101B-9397-08002B2CF9AE}" pid="3" name="AuthorIds_UIVersion_14336">
    <vt:lpwstr>12</vt:lpwstr>
  </property>
  <property fmtid="{D5CDD505-2E9C-101B-9397-08002B2CF9AE}" pid="4" name="AuthorIds_UIVersion_22016">
    <vt:lpwstr>12</vt:lpwstr>
  </property>
  <property fmtid="{D5CDD505-2E9C-101B-9397-08002B2CF9AE}" pid="5" name="AuthorIds_UIVersion_10240">
    <vt:lpwstr>11</vt:lpwstr>
  </property>
  <property fmtid="{D5CDD505-2E9C-101B-9397-08002B2CF9AE}" pid="6" name="MediaServiceImageTags">
    <vt:lpwstr/>
  </property>
</Properties>
</file>