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78" r:id="rId5"/>
    <p:sldId id="257" r:id="rId6"/>
    <p:sldId id="262" r:id="rId7"/>
    <p:sldId id="260" r:id="rId8"/>
    <p:sldId id="261" r:id="rId9"/>
    <p:sldId id="258" r:id="rId10"/>
    <p:sldId id="259" r:id="rId11"/>
    <p:sldId id="263" r:id="rId12"/>
    <p:sldId id="264" r:id="rId13"/>
    <p:sldId id="265" r:id="rId14"/>
    <p:sldId id="266" r:id="rId15"/>
    <p:sldId id="267" r:id="rId16"/>
    <p:sldId id="279" r:id="rId17"/>
    <p:sldId id="280" r:id="rId18"/>
    <p:sldId id="268" r:id="rId19"/>
    <p:sldId id="269" r:id="rId20"/>
    <p:sldId id="270" r:id="rId21"/>
    <p:sldId id="271" r:id="rId22"/>
    <p:sldId id="272" r:id="rId23"/>
    <p:sldId id="274" r:id="rId24"/>
    <p:sldId id="273" r:id="rId25"/>
    <p:sldId id="277" r:id="rId26"/>
    <p:sldId id="275" r:id="rId27"/>
    <p:sldId id="27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ED08E2-5D41-4F15-AA3B-2EABBCE904C0}" v="9" dt="2026-04-09T21:21:53.2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36" y="2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m Crowder" userId="S::pam.crowder@connection-ministries.org::e5d83a44-6866-4944-b891-c9f3623e9f84" providerId="AD" clId="Web-{256943AC-49C1-EA7C-2F53-08A7A1C7E0AC}"/>
    <pc:docChg chg="modSld">
      <pc:chgData name="Pam Crowder" userId="S::pam.crowder@connection-ministries.org::e5d83a44-6866-4944-b891-c9f3623e9f84" providerId="AD" clId="Web-{256943AC-49C1-EA7C-2F53-08A7A1C7E0AC}" dt="2026-04-01T14:53:16.924" v="2" actId="1076"/>
      <pc:docMkLst>
        <pc:docMk/>
      </pc:docMkLst>
      <pc:sldChg chg="modSp">
        <pc:chgData name="Pam Crowder" userId="S::pam.crowder@connection-ministries.org::e5d83a44-6866-4944-b891-c9f3623e9f84" providerId="AD" clId="Web-{256943AC-49C1-EA7C-2F53-08A7A1C7E0AC}" dt="2026-04-01T14:53:16.924" v="2" actId="1076"/>
        <pc:sldMkLst>
          <pc:docMk/>
          <pc:sldMk cId="3465374486" sldId="258"/>
        </pc:sldMkLst>
        <pc:spChg chg="mod">
          <ac:chgData name="Pam Crowder" userId="S::pam.crowder@connection-ministries.org::e5d83a44-6866-4944-b891-c9f3623e9f84" providerId="AD" clId="Web-{256943AC-49C1-EA7C-2F53-08A7A1C7E0AC}" dt="2026-04-01T14:53:15.846" v="1" actId="20577"/>
          <ac:spMkLst>
            <pc:docMk/>
            <pc:sldMk cId="3465374486" sldId="258"/>
            <ac:spMk id="2" creationId="{A221780C-F58F-CDB2-35E5-DDB6F33361E5}"/>
          </ac:spMkLst>
        </pc:spChg>
        <pc:picChg chg="mod">
          <ac:chgData name="Pam Crowder" userId="S::pam.crowder@connection-ministries.org::e5d83a44-6866-4944-b891-c9f3623e9f84" providerId="AD" clId="Web-{256943AC-49C1-EA7C-2F53-08A7A1C7E0AC}" dt="2026-04-01T14:53:16.924" v="2" actId="1076"/>
          <ac:picMkLst>
            <pc:docMk/>
            <pc:sldMk cId="3465374486" sldId="258"/>
            <ac:picMk id="6" creationId="{2136EF76-5CB6-A458-6A59-442C4956A799}"/>
          </ac:picMkLst>
        </pc:picChg>
      </pc:sldChg>
    </pc:docChg>
  </pc:docChgLst>
  <pc:docChgLst>
    <pc:chgData name="Pam Crowder" userId="S::pam.crowder@connection-ministries.org::e5d83a44-6866-4944-b891-c9f3623e9f84" providerId="AD" clId="Web-{C5A19544-DE14-5BC7-6DFB-8E3842A07BC7}"/>
    <pc:docChg chg="modSld">
      <pc:chgData name="Pam Crowder" userId="S::pam.crowder@connection-ministries.org::e5d83a44-6866-4944-b891-c9f3623e9f84" providerId="AD" clId="Web-{C5A19544-DE14-5BC7-6DFB-8E3842A07BC7}" dt="2026-04-01T18:11:10.379" v="6"/>
      <pc:docMkLst>
        <pc:docMk/>
      </pc:docMkLst>
    </pc:docChg>
  </pc:docChgLst>
  <pc:docChgLst>
    <pc:chgData name="Pam Crowder" userId="e5d83a44-6866-4944-b891-c9f3623e9f84" providerId="ADAL" clId="{D085928C-D365-483F-9408-03F66CE0EABF}"/>
    <pc:docChg chg="undo redo custSel addSld delSld modSld sldOrd">
      <pc:chgData name="Pam Crowder" userId="e5d83a44-6866-4944-b891-c9f3623e9f84" providerId="ADAL" clId="{D085928C-D365-483F-9408-03F66CE0EABF}" dt="2026-04-09T21:22:47.638" v="4291" actId="113"/>
      <pc:docMkLst>
        <pc:docMk/>
      </pc:docMkLst>
      <pc:sldChg chg="addSp modSp new mod">
        <pc:chgData name="Pam Crowder" userId="e5d83a44-6866-4944-b891-c9f3623e9f84" providerId="ADAL" clId="{D085928C-D365-483F-9408-03F66CE0EABF}" dt="2026-03-31T17:53:29.503" v="153" actId="1076"/>
        <pc:sldMkLst>
          <pc:docMk/>
          <pc:sldMk cId="2153161251" sldId="257"/>
        </pc:sldMkLst>
        <pc:spChg chg="mod">
          <ac:chgData name="Pam Crowder" userId="e5d83a44-6866-4944-b891-c9f3623e9f84" providerId="ADAL" clId="{D085928C-D365-483F-9408-03F66CE0EABF}" dt="2026-03-31T17:53:29.503" v="153" actId="1076"/>
          <ac:spMkLst>
            <pc:docMk/>
            <pc:sldMk cId="2153161251" sldId="257"/>
            <ac:spMk id="2" creationId="{8AFFB1A0-80EB-736F-DBA5-C3D21A719175}"/>
          </ac:spMkLst>
        </pc:spChg>
        <pc:picChg chg="add mod modCrop">
          <ac:chgData name="Pam Crowder" userId="e5d83a44-6866-4944-b891-c9f3623e9f84" providerId="ADAL" clId="{D085928C-D365-483F-9408-03F66CE0EABF}" dt="2026-03-31T17:53:18.452" v="152" actId="1440"/>
          <ac:picMkLst>
            <pc:docMk/>
            <pc:sldMk cId="2153161251" sldId="257"/>
            <ac:picMk id="4" creationId="{7D30F128-7C54-D6A7-A3DB-718409F0202B}"/>
          </ac:picMkLst>
        </pc:picChg>
      </pc:sldChg>
      <pc:sldChg chg="addSp delSp modSp new mod ord setBg addAnim">
        <pc:chgData name="Pam Crowder" userId="e5d83a44-6866-4944-b891-c9f3623e9f84" providerId="ADAL" clId="{D085928C-D365-483F-9408-03F66CE0EABF}" dt="2026-04-09T20:24:29.538" v="4124"/>
        <pc:sldMkLst>
          <pc:docMk/>
          <pc:sldMk cId="3465374486" sldId="258"/>
        </pc:sldMkLst>
        <pc:spChg chg="mod ord">
          <ac:chgData name="Pam Crowder" userId="e5d83a44-6866-4944-b891-c9f3623e9f84" providerId="ADAL" clId="{D085928C-D365-483F-9408-03F66CE0EABF}" dt="2026-03-31T18:39:46.270" v="1275" actId="255"/>
          <ac:spMkLst>
            <pc:docMk/>
            <pc:sldMk cId="3465374486" sldId="258"/>
            <ac:spMk id="2" creationId="{A221780C-F58F-CDB2-35E5-DDB6F33361E5}"/>
          </ac:spMkLst>
        </pc:spChg>
        <pc:spChg chg="add">
          <ac:chgData name="Pam Crowder" userId="e5d83a44-6866-4944-b891-c9f3623e9f84" providerId="ADAL" clId="{D085928C-D365-483F-9408-03F66CE0EABF}" dt="2026-03-31T18:39:21.873" v="1264" actId="26606"/>
          <ac:spMkLst>
            <pc:docMk/>
            <pc:sldMk cId="3465374486" sldId="258"/>
            <ac:spMk id="18" creationId="{37C89E4B-3C9F-44B9-8B86-D9E3D112D8EC}"/>
          </ac:spMkLst>
        </pc:spChg>
        <pc:picChg chg="add mod">
          <ac:chgData name="Pam Crowder" userId="e5d83a44-6866-4944-b891-c9f3623e9f84" providerId="ADAL" clId="{D085928C-D365-483F-9408-03F66CE0EABF}" dt="2026-03-31T18:39:21.873" v="1264" actId="26606"/>
          <ac:picMkLst>
            <pc:docMk/>
            <pc:sldMk cId="3465374486" sldId="258"/>
            <ac:picMk id="6" creationId="{2136EF76-5CB6-A458-6A59-442C4956A799}"/>
          </ac:picMkLst>
        </pc:picChg>
        <pc:cxnChg chg="add">
          <ac:chgData name="Pam Crowder" userId="e5d83a44-6866-4944-b891-c9f3623e9f84" providerId="ADAL" clId="{D085928C-D365-483F-9408-03F66CE0EABF}" dt="2026-03-31T18:39:21.873" v="1264" actId="26606"/>
          <ac:cxnSpMkLst>
            <pc:docMk/>
            <pc:sldMk cId="3465374486" sldId="258"/>
            <ac:cxnSpMk id="20" creationId="{AA2EAA10-076F-46BD-8F0F-B9A2FB77A85C}"/>
          </ac:cxnSpMkLst>
        </pc:cxnChg>
        <pc:cxnChg chg="add">
          <ac:chgData name="Pam Crowder" userId="e5d83a44-6866-4944-b891-c9f3623e9f84" providerId="ADAL" clId="{D085928C-D365-483F-9408-03F66CE0EABF}" dt="2026-03-31T18:39:21.873" v="1264" actId="26606"/>
          <ac:cxnSpMkLst>
            <pc:docMk/>
            <pc:sldMk cId="3465374486" sldId="258"/>
            <ac:cxnSpMk id="22" creationId="{D891E407-403B-4764-86C9-33A56D3BCAA3}"/>
          </ac:cxnSpMkLst>
        </pc:cxnChg>
      </pc:sldChg>
      <pc:sldChg chg="addSp modSp new mod ord setBg">
        <pc:chgData name="Pam Crowder" userId="e5d83a44-6866-4944-b891-c9f3623e9f84" providerId="ADAL" clId="{D085928C-D365-483F-9408-03F66CE0EABF}" dt="2026-04-09T20:24:36.260" v="4126"/>
        <pc:sldMkLst>
          <pc:docMk/>
          <pc:sldMk cId="1511871284" sldId="259"/>
        </pc:sldMkLst>
        <pc:spChg chg="mod ord">
          <ac:chgData name="Pam Crowder" userId="e5d83a44-6866-4944-b891-c9f3623e9f84" providerId="ADAL" clId="{D085928C-D365-483F-9408-03F66CE0EABF}" dt="2026-04-01T14:54:13.068" v="2603" actId="20577"/>
          <ac:spMkLst>
            <pc:docMk/>
            <pc:sldMk cId="1511871284" sldId="259"/>
            <ac:spMk id="2" creationId="{9510D3DE-1BE4-3D6D-14C0-DB1E17174F52}"/>
          </ac:spMkLst>
        </pc:spChg>
        <pc:spChg chg="add">
          <ac:chgData name="Pam Crowder" userId="e5d83a44-6866-4944-b891-c9f3623e9f84" providerId="ADAL" clId="{D085928C-D365-483F-9408-03F66CE0EABF}" dt="2026-03-31T17:56:44.530" v="219" actId="26606"/>
          <ac:spMkLst>
            <pc:docMk/>
            <pc:sldMk cId="1511871284" sldId="259"/>
            <ac:spMk id="9" creationId="{37C89E4B-3C9F-44B9-8B86-D9E3D112D8EC}"/>
          </ac:spMkLst>
        </pc:spChg>
        <pc:picChg chg="add mod">
          <ac:chgData name="Pam Crowder" userId="e5d83a44-6866-4944-b891-c9f3623e9f84" providerId="ADAL" clId="{D085928C-D365-483F-9408-03F66CE0EABF}" dt="2026-03-31T17:56:44.530" v="219" actId="26606"/>
          <ac:picMkLst>
            <pc:docMk/>
            <pc:sldMk cId="1511871284" sldId="259"/>
            <ac:picMk id="4" creationId="{077578C0-4AB4-C98A-FA66-91FE11EA5B14}"/>
          </ac:picMkLst>
        </pc:picChg>
        <pc:cxnChg chg="add">
          <ac:chgData name="Pam Crowder" userId="e5d83a44-6866-4944-b891-c9f3623e9f84" providerId="ADAL" clId="{D085928C-D365-483F-9408-03F66CE0EABF}" dt="2026-03-31T17:56:44.530" v="219" actId="26606"/>
          <ac:cxnSpMkLst>
            <pc:docMk/>
            <pc:sldMk cId="1511871284" sldId="259"/>
            <ac:cxnSpMk id="11" creationId="{AA2EAA10-076F-46BD-8F0F-B9A2FB77A85C}"/>
          </ac:cxnSpMkLst>
        </pc:cxnChg>
        <pc:cxnChg chg="add">
          <ac:chgData name="Pam Crowder" userId="e5d83a44-6866-4944-b891-c9f3623e9f84" providerId="ADAL" clId="{D085928C-D365-483F-9408-03F66CE0EABF}" dt="2026-03-31T17:56:44.530" v="219" actId="26606"/>
          <ac:cxnSpMkLst>
            <pc:docMk/>
            <pc:sldMk cId="1511871284" sldId="259"/>
            <ac:cxnSpMk id="13" creationId="{D891E407-403B-4764-86C9-33A56D3BCAA3}"/>
          </ac:cxnSpMkLst>
        </pc:cxnChg>
      </pc:sldChg>
      <pc:sldChg chg="addSp delSp modSp new mod ord setBg">
        <pc:chgData name="Pam Crowder" userId="e5d83a44-6866-4944-b891-c9f3623e9f84" providerId="ADAL" clId="{D085928C-D365-483F-9408-03F66CE0EABF}" dt="2026-04-09T20:19:37.944" v="4122" actId="14861"/>
        <pc:sldMkLst>
          <pc:docMk/>
          <pc:sldMk cId="1474292605" sldId="260"/>
        </pc:sldMkLst>
        <pc:spChg chg="mod">
          <ac:chgData name="Pam Crowder" userId="e5d83a44-6866-4944-b891-c9f3623e9f84" providerId="ADAL" clId="{D085928C-D365-483F-9408-03F66CE0EABF}" dt="2026-03-31T18:07:34.441" v="688" actId="26606"/>
          <ac:spMkLst>
            <pc:docMk/>
            <pc:sldMk cId="1474292605" sldId="260"/>
            <ac:spMk id="2" creationId="{3DFB307E-2024-A6BE-71D8-26DF6C5AD50B}"/>
          </ac:spMkLst>
        </pc:spChg>
        <pc:spChg chg="add mod">
          <ac:chgData name="Pam Crowder" userId="e5d83a44-6866-4944-b891-c9f3623e9f84" providerId="ADAL" clId="{D085928C-D365-483F-9408-03F66CE0EABF}" dt="2026-03-31T18:34:40.649" v="1258" actId="122"/>
          <ac:spMkLst>
            <pc:docMk/>
            <pc:sldMk cId="1474292605" sldId="260"/>
            <ac:spMk id="5" creationId="{056BA382-3D96-0C3A-29CD-CE8653E38CFD}"/>
          </ac:spMkLst>
        </pc:spChg>
        <pc:spChg chg="add mod">
          <ac:chgData name="Pam Crowder" userId="e5d83a44-6866-4944-b891-c9f3623e9f84" providerId="ADAL" clId="{D085928C-D365-483F-9408-03F66CE0EABF}" dt="2026-03-31T19:51:01.266" v="2592" actId="164"/>
          <ac:spMkLst>
            <pc:docMk/>
            <pc:sldMk cId="1474292605" sldId="260"/>
            <ac:spMk id="6" creationId="{3CEAF3B9-4B8C-2BC7-3E85-3FF542F399DA}"/>
          </ac:spMkLst>
        </pc:spChg>
        <pc:spChg chg="add mod ord">
          <ac:chgData name="Pam Crowder" userId="e5d83a44-6866-4944-b891-c9f3623e9f84" providerId="ADAL" clId="{D085928C-D365-483F-9408-03F66CE0EABF}" dt="2026-04-09T20:16:17.960" v="4113" actId="1076"/>
          <ac:spMkLst>
            <pc:docMk/>
            <pc:sldMk cId="1474292605" sldId="260"/>
            <ac:spMk id="7" creationId="{0991EFFF-F3AD-E040-0312-AE92F56AB32E}"/>
          </ac:spMkLst>
        </pc:spChg>
        <pc:grpChg chg="add mod ord">
          <ac:chgData name="Pam Crowder" userId="e5d83a44-6866-4944-b891-c9f3623e9f84" providerId="ADAL" clId="{D085928C-D365-483F-9408-03F66CE0EABF}" dt="2026-04-09T20:16:54.584" v="4116" actId="1076"/>
          <ac:grpSpMkLst>
            <pc:docMk/>
            <pc:sldMk cId="1474292605" sldId="260"/>
            <ac:grpSpMk id="8" creationId="{6A0F01E2-745D-2570-1107-05888E9E368A}"/>
          </ac:grpSpMkLst>
        </pc:grpChg>
        <pc:picChg chg="add mod">
          <ac:chgData name="Pam Crowder" userId="e5d83a44-6866-4944-b891-c9f3623e9f84" providerId="ADAL" clId="{D085928C-D365-483F-9408-03F66CE0EABF}" dt="2026-04-09T20:19:37.944" v="4122" actId="14861"/>
          <ac:picMkLst>
            <pc:docMk/>
            <pc:sldMk cId="1474292605" sldId="260"/>
            <ac:picMk id="11" creationId="{6B56A297-4417-AE97-C140-330BE880BCE4}"/>
          </ac:picMkLst>
        </pc:picChg>
      </pc:sldChg>
      <pc:sldChg chg="addSp delSp modSp new mod ord">
        <pc:chgData name="Pam Crowder" userId="e5d83a44-6866-4944-b891-c9f3623e9f84" providerId="ADAL" clId="{D085928C-D365-483F-9408-03F66CE0EABF}" dt="2026-04-09T20:19:27.729" v="4121" actId="14861"/>
        <pc:sldMkLst>
          <pc:docMk/>
          <pc:sldMk cId="2548724108" sldId="261"/>
        </pc:sldMkLst>
        <pc:spChg chg="mod">
          <ac:chgData name="Pam Crowder" userId="e5d83a44-6866-4944-b891-c9f3623e9f84" providerId="ADAL" clId="{D085928C-D365-483F-9408-03F66CE0EABF}" dt="2026-03-31T18:34:54.014" v="1259" actId="403"/>
          <ac:spMkLst>
            <pc:docMk/>
            <pc:sldMk cId="2548724108" sldId="261"/>
            <ac:spMk id="2" creationId="{E91767DF-7BFA-9741-7535-9967E22F4341}"/>
          </ac:spMkLst>
        </pc:spChg>
        <pc:spChg chg="add mod">
          <ac:chgData name="Pam Crowder" userId="e5d83a44-6866-4944-b891-c9f3623e9f84" providerId="ADAL" clId="{D085928C-D365-483F-9408-03F66CE0EABF}" dt="2026-03-31T19:50:42.709" v="2589" actId="164"/>
          <ac:spMkLst>
            <pc:docMk/>
            <pc:sldMk cId="2548724108" sldId="261"/>
            <ac:spMk id="12" creationId="{1B2089F0-8900-529F-D2F3-C8B9706A8142}"/>
          </ac:spMkLst>
        </pc:spChg>
        <pc:spChg chg="add mod">
          <ac:chgData name="Pam Crowder" userId="e5d83a44-6866-4944-b891-c9f3623e9f84" providerId="ADAL" clId="{D085928C-D365-483F-9408-03F66CE0EABF}" dt="2026-03-31T19:50:42.709" v="2589" actId="164"/>
          <ac:spMkLst>
            <pc:docMk/>
            <pc:sldMk cId="2548724108" sldId="261"/>
            <ac:spMk id="13" creationId="{97F3E984-910E-298F-D433-99753BE24510}"/>
          </ac:spMkLst>
        </pc:spChg>
        <pc:grpChg chg="add mod">
          <ac:chgData name="Pam Crowder" userId="e5d83a44-6866-4944-b891-c9f3623e9f84" providerId="ADAL" clId="{D085928C-D365-483F-9408-03F66CE0EABF}" dt="2026-04-09T20:18:53.760" v="4120" actId="1076"/>
          <ac:grpSpMkLst>
            <pc:docMk/>
            <pc:sldMk cId="2548724108" sldId="261"/>
            <ac:grpSpMk id="14" creationId="{258D8552-0A84-10C8-0C80-81800FAEDBCD}"/>
          </ac:grpSpMkLst>
        </pc:grpChg>
        <pc:picChg chg="add mod modCrop">
          <ac:chgData name="Pam Crowder" userId="e5d83a44-6866-4944-b891-c9f3623e9f84" providerId="ADAL" clId="{D085928C-D365-483F-9408-03F66CE0EABF}" dt="2026-04-09T20:19:27.729" v="4121" actId="14861"/>
          <ac:picMkLst>
            <pc:docMk/>
            <pc:sldMk cId="2548724108" sldId="261"/>
            <ac:picMk id="10" creationId="{CCF65503-6E0F-EA31-7CCD-E6B75807EF43}"/>
          </ac:picMkLst>
        </pc:picChg>
      </pc:sldChg>
      <pc:sldChg chg="addSp delSp modSp new mod setBg setClrOvrMap">
        <pc:chgData name="Pam Crowder" userId="e5d83a44-6866-4944-b891-c9f3623e9f84" providerId="ADAL" clId="{D085928C-D365-483F-9408-03F66CE0EABF}" dt="2026-03-31T18:32:47.281" v="1168" actId="26606"/>
        <pc:sldMkLst>
          <pc:docMk/>
          <pc:sldMk cId="535172978" sldId="262"/>
        </pc:sldMkLst>
        <pc:spChg chg="mod ord">
          <ac:chgData name="Pam Crowder" userId="e5d83a44-6866-4944-b891-c9f3623e9f84" providerId="ADAL" clId="{D085928C-D365-483F-9408-03F66CE0EABF}" dt="2026-03-31T18:32:47.281" v="1168" actId="26606"/>
          <ac:spMkLst>
            <pc:docMk/>
            <pc:sldMk cId="535172978" sldId="262"/>
            <ac:spMk id="2" creationId="{40E3CB6D-31B1-5CBE-0FFC-60B0BC5AF6B3}"/>
          </ac:spMkLst>
        </pc:spChg>
        <pc:spChg chg="add del">
          <ac:chgData name="Pam Crowder" userId="e5d83a44-6866-4944-b891-c9f3623e9f84" providerId="ADAL" clId="{D085928C-D365-483F-9408-03F66CE0EABF}" dt="2026-03-31T18:32:47.281" v="1168" actId="26606"/>
          <ac:spMkLst>
            <pc:docMk/>
            <pc:sldMk cId="535172978" sldId="262"/>
            <ac:spMk id="20" creationId="{657F69E0-C4B0-4BEC-A689-4F8D877F05D4}"/>
          </ac:spMkLst>
        </pc:spChg>
        <pc:spChg chg="add del">
          <ac:chgData name="Pam Crowder" userId="e5d83a44-6866-4944-b891-c9f3623e9f84" providerId="ADAL" clId="{D085928C-D365-483F-9408-03F66CE0EABF}" dt="2026-03-31T18:32:47.281" v="1168" actId="26606"/>
          <ac:spMkLst>
            <pc:docMk/>
            <pc:sldMk cId="535172978" sldId="262"/>
            <ac:spMk id="22" creationId="{9F6380B4-6A1C-481E-8408-B4E6C75B9B81}"/>
          </ac:spMkLst>
        </pc:spChg>
        <pc:picChg chg="add mod">
          <ac:chgData name="Pam Crowder" userId="e5d83a44-6866-4944-b891-c9f3623e9f84" providerId="ADAL" clId="{D085928C-D365-483F-9408-03F66CE0EABF}" dt="2026-03-31T18:32:47.281" v="1168" actId="26606"/>
          <ac:picMkLst>
            <pc:docMk/>
            <pc:sldMk cId="535172978" sldId="262"/>
            <ac:picMk id="4" creationId="{11D69197-198B-1F63-7EFC-7E0D4A3B6DC1}"/>
          </ac:picMkLst>
        </pc:picChg>
      </pc:sldChg>
      <pc:sldChg chg="addSp delSp modSp new mod ord setBg">
        <pc:chgData name="Pam Crowder" userId="e5d83a44-6866-4944-b891-c9f3623e9f84" providerId="ADAL" clId="{D085928C-D365-483F-9408-03F66CE0EABF}" dt="2026-04-09T20:13:05.350" v="4100"/>
        <pc:sldMkLst>
          <pc:docMk/>
          <pc:sldMk cId="1874239287" sldId="263"/>
        </pc:sldMkLst>
        <pc:spChg chg="mod ord">
          <ac:chgData name="Pam Crowder" userId="e5d83a44-6866-4944-b891-c9f3623e9f84" providerId="ADAL" clId="{D085928C-D365-483F-9408-03F66CE0EABF}" dt="2026-03-31T18:51:28.792" v="1421" actId="1076"/>
          <ac:spMkLst>
            <pc:docMk/>
            <pc:sldMk cId="1874239287" sldId="263"/>
            <ac:spMk id="2" creationId="{50B49E05-8E2C-1129-A9D3-37DDFED8795D}"/>
          </ac:spMkLst>
        </pc:spChg>
        <pc:spChg chg="add mod">
          <ac:chgData name="Pam Crowder" userId="e5d83a44-6866-4944-b891-c9f3623e9f84" providerId="ADAL" clId="{D085928C-D365-483F-9408-03F66CE0EABF}" dt="2026-03-31T18:52:45.709" v="1457" actId="1076"/>
          <ac:spMkLst>
            <pc:docMk/>
            <pc:sldMk cId="1874239287" sldId="263"/>
            <ac:spMk id="5" creationId="{E87F504E-31F6-EC78-1CBA-8E5841D9B526}"/>
          </ac:spMkLst>
        </pc:spChg>
        <pc:spChg chg="add">
          <ac:chgData name="Pam Crowder" userId="e5d83a44-6866-4944-b891-c9f3623e9f84" providerId="ADAL" clId="{D085928C-D365-483F-9408-03F66CE0EABF}" dt="2026-03-31T18:50:19.813" v="1417" actId="26606"/>
          <ac:spMkLst>
            <pc:docMk/>
            <pc:sldMk cId="1874239287" sldId="263"/>
            <ac:spMk id="16" creationId="{ECC07320-C2CA-4E29-8481-9D9E143C7788}"/>
          </ac:spMkLst>
        </pc:spChg>
        <pc:spChg chg="add">
          <ac:chgData name="Pam Crowder" userId="e5d83a44-6866-4944-b891-c9f3623e9f84" providerId="ADAL" clId="{D085928C-D365-483F-9408-03F66CE0EABF}" dt="2026-03-31T18:50:19.813" v="1417" actId="26606"/>
          <ac:spMkLst>
            <pc:docMk/>
            <pc:sldMk cId="1874239287" sldId="263"/>
            <ac:spMk id="18" creationId="{178FB36B-5BFE-42CA-BC60-1115E0D95EEC}"/>
          </ac:spMkLst>
        </pc:spChg>
        <pc:picChg chg="add mod">
          <ac:chgData name="Pam Crowder" userId="e5d83a44-6866-4944-b891-c9f3623e9f84" providerId="ADAL" clId="{D085928C-D365-483F-9408-03F66CE0EABF}" dt="2026-03-31T18:50:19.813" v="1417" actId="26606"/>
          <ac:picMkLst>
            <pc:docMk/>
            <pc:sldMk cId="1874239287" sldId="263"/>
            <ac:picMk id="4" creationId="{FBA106B9-BC04-C7AB-7838-F559153834E6}"/>
          </ac:picMkLst>
        </pc:picChg>
      </pc:sldChg>
      <pc:sldChg chg="addSp delSp modSp new mod setBg">
        <pc:chgData name="Pam Crowder" userId="e5d83a44-6866-4944-b891-c9f3623e9f84" providerId="ADAL" clId="{D085928C-D365-483F-9408-03F66CE0EABF}" dt="2026-04-01T14:55:08.973" v="2627" actId="20577"/>
        <pc:sldMkLst>
          <pc:docMk/>
          <pc:sldMk cId="4197823558" sldId="264"/>
        </pc:sldMkLst>
        <pc:spChg chg="mod ord">
          <ac:chgData name="Pam Crowder" userId="e5d83a44-6866-4944-b891-c9f3623e9f84" providerId="ADAL" clId="{D085928C-D365-483F-9408-03F66CE0EABF}" dt="2026-04-01T14:55:08.973" v="2627" actId="20577"/>
          <ac:spMkLst>
            <pc:docMk/>
            <pc:sldMk cId="4197823558" sldId="264"/>
            <ac:spMk id="2" creationId="{0D65DBE4-FBFA-2503-7511-D6647447150B}"/>
          </ac:spMkLst>
        </pc:spChg>
        <pc:spChg chg="add">
          <ac:chgData name="Pam Crowder" userId="e5d83a44-6866-4944-b891-c9f3623e9f84" providerId="ADAL" clId="{D085928C-D365-483F-9408-03F66CE0EABF}" dt="2026-03-31T18:59:14.304" v="1470" actId="26606"/>
          <ac:spMkLst>
            <pc:docMk/>
            <pc:sldMk cId="4197823558" sldId="264"/>
            <ac:spMk id="1037" creationId="{0E91F5CA-B392-444C-88E3-BF5BAAEBDEB0}"/>
          </ac:spMkLst>
        </pc:spChg>
        <pc:spChg chg="add">
          <ac:chgData name="Pam Crowder" userId="e5d83a44-6866-4944-b891-c9f3623e9f84" providerId="ADAL" clId="{D085928C-D365-483F-9408-03F66CE0EABF}" dt="2026-03-31T18:59:14.304" v="1470" actId="26606"/>
          <ac:spMkLst>
            <pc:docMk/>
            <pc:sldMk cId="4197823558" sldId="264"/>
            <ac:spMk id="1038" creationId="{DFCA2118-59A2-4310-A4B2-F2CBA821E842}"/>
          </ac:spMkLst>
        </pc:spChg>
        <pc:picChg chg="add mod ord">
          <ac:chgData name="Pam Crowder" userId="e5d83a44-6866-4944-b891-c9f3623e9f84" providerId="ADAL" clId="{D085928C-D365-483F-9408-03F66CE0EABF}" dt="2026-03-31T18:59:25.115" v="1472" actId="1076"/>
          <ac:picMkLst>
            <pc:docMk/>
            <pc:sldMk cId="4197823558" sldId="264"/>
            <ac:picMk id="1026" creationId="{D1F5B466-4730-35D6-DE8F-7CBA7BE26589}"/>
          </ac:picMkLst>
        </pc:picChg>
      </pc:sldChg>
      <pc:sldChg chg="addSp delSp modSp new mod setBg addAnim">
        <pc:chgData name="Pam Crowder" userId="e5d83a44-6866-4944-b891-c9f3623e9f84" providerId="ADAL" clId="{D085928C-D365-483F-9408-03F66CE0EABF}" dt="2026-03-31T19:15:47.614" v="1741" actId="26606"/>
        <pc:sldMkLst>
          <pc:docMk/>
          <pc:sldMk cId="894710509" sldId="265"/>
        </pc:sldMkLst>
        <pc:spChg chg="mod ord">
          <ac:chgData name="Pam Crowder" userId="e5d83a44-6866-4944-b891-c9f3623e9f84" providerId="ADAL" clId="{D085928C-D365-483F-9408-03F66CE0EABF}" dt="2026-03-31T19:15:47.614" v="1741" actId="26606"/>
          <ac:spMkLst>
            <pc:docMk/>
            <pc:sldMk cId="894710509" sldId="265"/>
            <ac:spMk id="2" creationId="{10BA8ECC-2366-755E-1C7D-A16B2F016F43}"/>
          </ac:spMkLst>
        </pc:spChg>
        <pc:spChg chg="add mod">
          <ac:chgData name="Pam Crowder" userId="e5d83a44-6866-4944-b891-c9f3623e9f84" providerId="ADAL" clId="{D085928C-D365-483F-9408-03F66CE0EABF}" dt="2026-03-31T19:15:47.614" v="1741" actId="26606"/>
          <ac:spMkLst>
            <pc:docMk/>
            <pc:sldMk cId="894710509" sldId="265"/>
            <ac:spMk id="7" creationId="{24F7236F-E83C-3FA0-4DAC-F85B5F9BB592}"/>
          </ac:spMkLst>
        </pc:spChg>
        <pc:spChg chg="add del">
          <ac:chgData name="Pam Crowder" userId="e5d83a44-6866-4944-b891-c9f3623e9f84" providerId="ADAL" clId="{D085928C-D365-483F-9408-03F66CE0EABF}" dt="2026-03-31T19:15:47.614" v="1741" actId="26606"/>
          <ac:spMkLst>
            <pc:docMk/>
            <pc:sldMk cId="894710509" sldId="265"/>
            <ac:spMk id="13" creationId="{37C89E4B-3C9F-44B9-8B86-D9E3D112D8EC}"/>
          </ac:spMkLst>
        </pc:spChg>
        <pc:picChg chg="add mod">
          <ac:chgData name="Pam Crowder" userId="e5d83a44-6866-4944-b891-c9f3623e9f84" providerId="ADAL" clId="{D085928C-D365-483F-9408-03F66CE0EABF}" dt="2026-03-31T19:15:47.614" v="1741" actId="26606"/>
          <ac:picMkLst>
            <pc:docMk/>
            <pc:sldMk cId="894710509" sldId="265"/>
            <ac:picMk id="6" creationId="{2E0E5ABD-FA31-B24E-58DD-8BB189DA1372}"/>
          </ac:picMkLst>
        </pc:picChg>
        <pc:cxnChg chg="add del">
          <ac:chgData name="Pam Crowder" userId="e5d83a44-6866-4944-b891-c9f3623e9f84" providerId="ADAL" clId="{D085928C-D365-483F-9408-03F66CE0EABF}" dt="2026-03-31T19:15:47.614" v="1741" actId="26606"/>
          <ac:cxnSpMkLst>
            <pc:docMk/>
            <pc:sldMk cId="894710509" sldId="265"/>
            <ac:cxnSpMk id="14" creationId="{AA2EAA10-076F-46BD-8F0F-B9A2FB77A85C}"/>
          </ac:cxnSpMkLst>
        </pc:cxnChg>
        <pc:cxnChg chg="add del">
          <ac:chgData name="Pam Crowder" userId="e5d83a44-6866-4944-b891-c9f3623e9f84" providerId="ADAL" clId="{D085928C-D365-483F-9408-03F66CE0EABF}" dt="2026-03-31T19:15:47.614" v="1741" actId="26606"/>
          <ac:cxnSpMkLst>
            <pc:docMk/>
            <pc:sldMk cId="894710509" sldId="265"/>
            <ac:cxnSpMk id="15" creationId="{D891E407-403B-4764-86C9-33A56D3BCAA3}"/>
          </ac:cxnSpMkLst>
        </pc:cxnChg>
      </pc:sldChg>
      <pc:sldChg chg="addSp delSp modSp new mod setBg">
        <pc:chgData name="Pam Crowder" userId="e5d83a44-6866-4944-b891-c9f3623e9f84" providerId="ADAL" clId="{D085928C-D365-483F-9408-03F66CE0EABF}" dt="2026-03-31T19:51:50.025" v="2595" actId="1076"/>
        <pc:sldMkLst>
          <pc:docMk/>
          <pc:sldMk cId="2680766853" sldId="266"/>
        </pc:sldMkLst>
        <pc:spChg chg="mod ord">
          <ac:chgData name="Pam Crowder" userId="e5d83a44-6866-4944-b891-c9f3623e9f84" providerId="ADAL" clId="{D085928C-D365-483F-9408-03F66CE0EABF}" dt="2026-03-31T19:51:50.025" v="2595" actId="1076"/>
          <ac:spMkLst>
            <pc:docMk/>
            <pc:sldMk cId="2680766853" sldId="266"/>
            <ac:spMk id="2" creationId="{D32713D2-2068-AEC4-D21E-EA6FF5373DF1}"/>
          </ac:spMkLst>
        </pc:spChg>
        <pc:spChg chg="add del">
          <ac:chgData name="Pam Crowder" userId="e5d83a44-6866-4944-b891-c9f3623e9f84" providerId="ADAL" clId="{D085928C-D365-483F-9408-03F66CE0EABF}" dt="2026-03-31T19:11:10.270" v="1725" actId="26606"/>
          <ac:spMkLst>
            <pc:docMk/>
            <pc:sldMk cId="2680766853" sldId="266"/>
            <ac:spMk id="15" creationId="{CBF9EBB4-5078-47B2-AAA0-DF4A88D8182A}"/>
          </ac:spMkLst>
        </pc:spChg>
        <pc:spChg chg="add del">
          <ac:chgData name="Pam Crowder" userId="e5d83a44-6866-4944-b891-c9f3623e9f84" providerId="ADAL" clId="{D085928C-D365-483F-9408-03F66CE0EABF}" dt="2026-03-31T19:11:10.270" v="1725" actId="26606"/>
          <ac:spMkLst>
            <pc:docMk/>
            <pc:sldMk cId="2680766853" sldId="266"/>
            <ac:spMk id="16" creationId="{A34066D6-1B59-4642-A86D-39464CEE971B}"/>
          </ac:spMkLst>
        </pc:spChg>
        <pc:spChg chg="add del">
          <ac:chgData name="Pam Crowder" userId="e5d83a44-6866-4944-b891-c9f3623e9f84" providerId="ADAL" clId="{D085928C-D365-483F-9408-03F66CE0EABF}" dt="2026-03-31T19:11:10.270" v="1725" actId="26606"/>
          <ac:spMkLst>
            <pc:docMk/>
            <pc:sldMk cId="2680766853" sldId="266"/>
            <ac:spMk id="17" creationId="{18E928D9-3091-4385-B979-265D55AD02CE}"/>
          </ac:spMkLst>
        </pc:spChg>
        <pc:spChg chg="add del">
          <ac:chgData name="Pam Crowder" userId="e5d83a44-6866-4944-b891-c9f3623e9f84" providerId="ADAL" clId="{D085928C-D365-483F-9408-03F66CE0EABF}" dt="2026-03-31T19:11:10.270" v="1725" actId="26606"/>
          <ac:spMkLst>
            <pc:docMk/>
            <pc:sldMk cId="2680766853" sldId="266"/>
            <ac:spMk id="18" creationId="{7D602432-D774-4CF5-94E8-7D52D01059D2}"/>
          </ac:spMkLst>
        </pc:spChg>
        <pc:picChg chg="add mod">
          <ac:chgData name="Pam Crowder" userId="e5d83a44-6866-4944-b891-c9f3623e9f84" providerId="ADAL" clId="{D085928C-D365-483F-9408-03F66CE0EABF}" dt="2026-03-31T19:11:17.385" v="1726" actId="14100"/>
          <ac:picMkLst>
            <pc:docMk/>
            <pc:sldMk cId="2680766853" sldId="266"/>
            <ac:picMk id="4" creationId="{14F8DB57-5136-EB6E-DC7B-725027E4B566}"/>
          </ac:picMkLst>
        </pc:picChg>
      </pc:sldChg>
      <pc:sldChg chg="addSp delSp modSp new mod setBg addAnim">
        <pc:chgData name="Pam Crowder" userId="e5d83a44-6866-4944-b891-c9f3623e9f84" providerId="ADAL" clId="{D085928C-D365-483F-9408-03F66CE0EABF}" dt="2026-04-09T20:31:35.063" v="4129" actId="1076"/>
        <pc:sldMkLst>
          <pc:docMk/>
          <pc:sldMk cId="3597263137" sldId="267"/>
        </pc:sldMkLst>
        <pc:spChg chg="mod">
          <ac:chgData name="Pam Crowder" userId="e5d83a44-6866-4944-b891-c9f3623e9f84" providerId="ADAL" clId="{D085928C-D365-483F-9408-03F66CE0EABF}" dt="2026-04-09T20:31:35.063" v="4129" actId="1076"/>
          <ac:spMkLst>
            <pc:docMk/>
            <pc:sldMk cId="3597263137" sldId="267"/>
            <ac:spMk id="2" creationId="{88882138-6676-6401-7642-2F9AA2F2FD0B}"/>
          </ac:spMkLst>
        </pc:spChg>
        <pc:spChg chg="add">
          <ac:chgData name="Pam Crowder" userId="e5d83a44-6866-4944-b891-c9f3623e9f84" providerId="ADAL" clId="{D085928C-D365-483F-9408-03F66CE0EABF}" dt="2026-03-31T19:29:13.048" v="1856" actId="26606"/>
          <ac:spMkLst>
            <pc:docMk/>
            <pc:sldMk cId="3597263137" sldId="267"/>
            <ac:spMk id="2062" creationId="{9B7AD9F6-8CE7-4299-8FC6-328F4DCD3FF9}"/>
          </ac:spMkLst>
        </pc:spChg>
        <pc:spChg chg="add">
          <ac:chgData name="Pam Crowder" userId="e5d83a44-6866-4944-b891-c9f3623e9f84" providerId="ADAL" clId="{D085928C-D365-483F-9408-03F66CE0EABF}" dt="2026-03-31T19:29:13.048" v="1856" actId="26606"/>
          <ac:spMkLst>
            <pc:docMk/>
            <pc:sldMk cId="3597263137" sldId="267"/>
            <ac:spMk id="2064" creationId="{F49775AF-8896-43EE-92C6-83497D6DC56F}"/>
          </ac:spMkLst>
        </pc:spChg>
        <pc:picChg chg="add mod">
          <ac:chgData name="Pam Crowder" userId="e5d83a44-6866-4944-b891-c9f3623e9f84" providerId="ADAL" clId="{D085928C-D365-483F-9408-03F66CE0EABF}" dt="2026-03-31T19:29:19.637" v="1858" actId="14100"/>
          <ac:picMkLst>
            <pc:docMk/>
            <pc:sldMk cId="3597263137" sldId="267"/>
            <ac:picMk id="10" creationId="{6765405C-6819-309A-FD41-42BBE79E6D04}"/>
          </ac:picMkLst>
        </pc:picChg>
      </pc:sldChg>
      <pc:sldChg chg="addSp delSp modSp new mod setBg">
        <pc:chgData name="Pam Crowder" userId="e5d83a44-6866-4944-b891-c9f3623e9f84" providerId="ADAL" clId="{D085928C-D365-483F-9408-03F66CE0EABF}" dt="2026-03-31T19:34:28.774" v="2019" actId="313"/>
        <pc:sldMkLst>
          <pc:docMk/>
          <pc:sldMk cId="175536056" sldId="268"/>
        </pc:sldMkLst>
        <pc:spChg chg="mod ord">
          <ac:chgData name="Pam Crowder" userId="e5d83a44-6866-4944-b891-c9f3623e9f84" providerId="ADAL" clId="{D085928C-D365-483F-9408-03F66CE0EABF}" dt="2026-03-31T19:34:28.774" v="2019" actId="313"/>
          <ac:spMkLst>
            <pc:docMk/>
            <pc:sldMk cId="175536056" sldId="268"/>
            <ac:spMk id="2" creationId="{6A814BEC-E4A0-D7EC-3420-A06A6FEAB741}"/>
          </ac:spMkLst>
        </pc:spChg>
        <pc:spChg chg="add">
          <ac:chgData name="Pam Crowder" userId="e5d83a44-6866-4944-b891-c9f3623e9f84" providerId="ADAL" clId="{D085928C-D365-483F-9408-03F66CE0EABF}" dt="2026-03-31T19:33:28.385" v="1871" actId="26606"/>
          <ac:spMkLst>
            <pc:docMk/>
            <pc:sldMk cId="175536056" sldId="268"/>
            <ac:spMk id="9" creationId="{37C89E4B-3C9F-44B9-8B86-D9E3D112D8EC}"/>
          </ac:spMkLst>
        </pc:spChg>
        <pc:picChg chg="add mod ord">
          <ac:chgData name="Pam Crowder" userId="e5d83a44-6866-4944-b891-c9f3623e9f84" providerId="ADAL" clId="{D085928C-D365-483F-9408-03F66CE0EABF}" dt="2026-03-31T19:33:28.385" v="1871" actId="26606"/>
          <ac:picMkLst>
            <pc:docMk/>
            <pc:sldMk cId="175536056" sldId="268"/>
            <ac:picMk id="6" creationId="{FDD1F57E-285E-7963-4EC8-0A26626E6D5E}"/>
          </ac:picMkLst>
        </pc:picChg>
        <pc:cxnChg chg="add">
          <ac:chgData name="Pam Crowder" userId="e5d83a44-6866-4944-b891-c9f3623e9f84" providerId="ADAL" clId="{D085928C-D365-483F-9408-03F66CE0EABF}" dt="2026-03-31T19:33:28.385" v="1871" actId="26606"/>
          <ac:cxnSpMkLst>
            <pc:docMk/>
            <pc:sldMk cId="175536056" sldId="268"/>
            <ac:cxnSpMk id="10" creationId="{AA2EAA10-076F-46BD-8F0F-B9A2FB77A85C}"/>
          </ac:cxnSpMkLst>
        </pc:cxnChg>
        <pc:cxnChg chg="add">
          <ac:chgData name="Pam Crowder" userId="e5d83a44-6866-4944-b891-c9f3623e9f84" providerId="ADAL" clId="{D085928C-D365-483F-9408-03F66CE0EABF}" dt="2026-03-31T19:33:28.385" v="1871" actId="26606"/>
          <ac:cxnSpMkLst>
            <pc:docMk/>
            <pc:sldMk cId="175536056" sldId="268"/>
            <ac:cxnSpMk id="12" creationId="{D891E407-403B-4764-86C9-33A56D3BCAA3}"/>
          </ac:cxnSpMkLst>
        </pc:cxnChg>
      </pc:sldChg>
      <pc:sldChg chg="addSp modSp new mod setBg">
        <pc:chgData name="Pam Crowder" userId="e5d83a44-6866-4944-b891-c9f3623e9f84" providerId="ADAL" clId="{D085928C-D365-483F-9408-03F66CE0EABF}" dt="2026-04-09T20:43:04.698" v="4139" actId="1076"/>
        <pc:sldMkLst>
          <pc:docMk/>
          <pc:sldMk cId="120994939" sldId="269"/>
        </pc:sldMkLst>
        <pc:spChg chg="mod ord">
          <ac:chgData name="Pam Crowder" userId="e5d83a44-6866-4944-b891-c9f3623e9f84" providerId="ADAL" clId="{D085928C-D365-483F-9408-03F66CE0EABF}" dt="2026-03-31T19:36:30.676" v="2169" actId="313"/>
          <ac:spMkLst>
            <pc:docMk/>
            <pc:sldMk cId="120994939" sldId="269"/>
            <ac:spMk id="2" creationId="{29FCA18A-E282-BA4F-1F35-5FB0A75B2CD4}"/>
          </ac:spMkLst>
        </pc:spChg>
        <pc:spChg chg="add">
          <ac:chgData name="Pam Crowder" userId="e5d83a44-6866-4944-b891-c9f3623e9f84" providerId="ADAL" clId="{D085928C-D365-483F-9408-03F66CE0EABF}" dt="2026-03-31T19:35:09.193" v="2022" actId="26606"/>
          <ac:spMkLst>
            <pc:docMk/>
            <pc:sldMk cId="120994939" sldId="269"/>
            <ac:spMk id="9" creationId="{37C89E4B-3C9F-44B9-8B86-D9E3D112D8EC}"/>
          </ac:spMkLst>
        </pc:spChg>
        <pc:picChg chg="add mod">
          <ac:chgData name="Pam Crowder" userId="e5d83a44-6866-4944-b891-c9f3623e9f84" providerId="ADAL" clId="{D085928C-D365-483F-9408-03F66CE0EABF}" dt="2026-04-09T20:43:04.698" v="4139" actId="1076"/>
          <ac:picMkLst>
            <pc:docMk/>
            <pc:sldMk cId="120994939" sldId="269"/>
            <ac:picMk id="4" creationId="{95EACB1A-DAB4-260C-C70B-EC66C939D68E}"/>
          </ac:picMkLst>
        </pc:picChg>
        <pc:cxnChg chg="add">
          <ac:chgData name="Pam Crowder" userId="e5d83a44-6866-4944-b891-c9f3623e9f84" providerId="ADAL" clId="{D085928C-D365-483F-9408-03F66CE0EABF}" dt="2026-03-31T19:35:09.193" v="2022" actId="26606"/>
          <ac:cxnSpMkLst>
            <pc:docMk/>
            <pc:sldMk cId="120994939" sldId="269"/>
            <ac:cxnSpMk id="11" creationId="{AA2EAA10-076F-46BD-8F0F-B9A2FB77A85C}"/>
          </ac:cxnSpMkLst>
        </pc:cxnChg>
        <pc:cxnChg chg="add">
          <ac:chgData name="Pam Crowder" userId="e5d83a44-6866-4944-b891-c9f3623e9f84" providerId="ADAL" clId="{D085928C-D365-483F-9408-03F66CE0EABF}" dt="2026-03-31T19:35:09.193" v="2022" actId="26606"/>
          <ac:cxnSpMkLst>
            <pc:docMk/>
            <pc:sldMk cId="120994939" sldId="269"/>
            <ac:cxnSpMk id="13" creationId="{D891E407-403B-4764-86C9-33A56D3BCAA3}"/>
          </ac:cxnSpMkLst>
        </pc:cxnChg>
      </pc:sldChg>
      <pc:sldChg chg="addSp modSp new mod setBg">
        <pc:chgData name="Pam Crowder" userId="e5d83a44-6866-4944-b891-c9f3623e9f84" providerId="ADAL" clId="{D085928C-D365-483F-9408-03F66CE0EABF}" dt="2026-04-01T14:56:16.648" v="2628" actId="115"/>
        <pc:sldMkLst>
          <pc:docMk/>
          <pc:sldMk cId="3414781562" sldId="270"/>
        </pc:sldMkLst>
        <pc:spChg chg="mod">
          <ac:chgData name="Pam Crowder" userId="e5d83a44-6866-4944-b891-c9f3623e9f84" providerId="ADAL" clId="{D085928C-D365-483F-9408-03F66CE0EABF}" dt="2026-04-01T14:56:16.648" v="2628" actId="115"/>
          <ac:spMkLst>
            <pc:docMk/>
            <pc:sldMk cId="3414781562" sldId="270"/>
            <ac:spMk id="2" creationId="{2587BD09-6664-416C-0E41-6270B85C6B4A}"/>
          </ac:spMkLst>
        </pc:spChg>
        <pc:spChg chg="add">
          <ac:chgData name="Pam Crowder" userId="e5d83a44-6866-4944-b891-c9f3623e9f84" providerId="ADAL" clId="{D085928C-D365-483F-9408-03F66CE0EABF}" dt="2026-03-31T19:37:46.324" v="2172" actId="26606"/>
          <ac:spMkLst>
            <pc:docMk/>
            <pc:sldMk cId="3414781562" sldId="270"/>
            <ac:spMk id="9" creationId="{9089EED9-F54D-4F20-A2C6-949DE4176959}"/>
          </ac:spMkLst>
        </pc:spChg>
        <pc:spChg chg="add">
          <ac:chgData name="Pam Crowder" userId="e5d83a44-6866-4944-b891-c9f3623e9f84" providerId="ADAL" clId="{D085928C-D365-483F-9408-03F66CE0EABF}" dt="2026-03-31T19:37:46.324" v="2172" actId="26606"/>
          <ac:spMkLst>
            <pc:docMk/>
            <pc:sldMk cId="3414781562" sldId="270"/>
            <ac:spMk id="11" creationId="{7E46F721-3785-414D-8697-16AF490E6806}"/>
          </ac:spMkLst>
        </pc:spChg>
        <pc:picChg chg="add mod">
          <ac:chgData name="Pam Crowder" userId="e5d83a44-6866-4944-b891-c9f3623e9f84" providerId="ADAL" clId="{D085928C-D365-483F-9408-03F66CE0EABF}" dt="2026-03-31T19:37:52.061" v="2173" actId="14100"/>
          <ac:picMkLst>
            <pc:docMk/>
            <pc:sldMk cId="3414781562" sldId="270"/>
            <ac:picMk id="4" creationId="{54313BB9-0099-9DC7-0305-4C087FC9D68F}"/>
          </ac:picMkLst>
        </pc:picChg>
      </pc:sldChg>
      <pc:sldChg chg="addSp modSp new mod setBg">
        <pc:chgData name="Pam Crowder" userId="e5d83a44-6866-4944-b891-c9f3623e9f84" providerId="ADAL" clId="{D085928C-D365-483F-9408-03F66CE0EABF}" dt="2026-03-31T19:41:49.017" v="2409" actId="313"/>
        <pc:sldMkLst>
          <pc:docMk/>
          <pc:sldMk cId="1528636567" sldId="271"/>
        </pc:sldMkLst>
        <pc:spChg chg="mod">
          <ac:chgData name="Pam Crowder" userId="e5d83a44-6866-4944-b891-c9f3623e9f84" providerId="ADAL" clId="{D085928C-D365-483F-9408-03F66CE0EABF}" dt="2026-03-31T19:41:49.017" v="2409" actId="313"/>
          <ac:spMkLst>
            <pc:docMk/>
            <pc:sldMk cId="1528636567" sldId="271"/>
            <ac:spMk id="2" creationId="{0D49BE74-33FA-D01F-23D0-74380D7B4226}"/>
          </ac:spMkLst>
        </pc:spChg>
        <pc:spChg chg="add">
          <ac:chgData name="Pam Crowder" userId="e5d83a44-6866-4944-b891-c9f3623e9f84" providerId="ADAL" clId="{D085928C-D365-483F-9408-03F66CE0EABF}" dt="2026-03-31T19:41:23.870" v="2404" actId="26606"/>
          <ac:spMkLst>
            <pc:docMk/>
            <pc:sldMk cId="1528636567" sldId="271"/>
            <ac:spMk id="9" creationId="{1707FC24-6981-43D9-B525-C7832BA22463}"/>
          </ac:spMkLst>
        </pc:spChg>
        <pc:picChg chg="add mod">
          <ac:chgData name="Pam Crowder" userId="e5d83a44-6866-4944-b891-c9f3623e9f84" providerId="ADAL" clId="{D085928C-D365-483F-9408-03F66CE0EABF}" dt="2026-03-31T19:41:35.783" v="2406" actId="1076"/>
          <ac:picMkLst>
            <pc:docMk/>
            <pc:sldMk cId="1528636567" sldId="271"/>
            <ac:picMk id="4" creationId="{64CAC72B-0990-714D-4274-F601209BD010}"/>
          </ac:picMkLst>
        </pc:picChg>
      </pc:sldChg>
      <pc:sldChg chg="addSp delSp modSp new mod setBg">
        <pc:chgData name="Pam Crowder" userId="e5d83a44-6866-4944-b891-c9f3623e9f84" providerId="ADAL" clId="{D085928C-D365-483F-9408-03F66CE0EABF}" dt="2026-03-31T19:52:48.125" v="2601" actId="20577"/>
        <pc:sldMkLst>
          <pc:docMk/>
          <pc:sldMk cId="1342765466" sldId="272"/>
        </pc:sldMkLst>
        <pc:spChg chg="mod">
          <ac:chgData name="Pam Crowder" userId="e5d83a44-6866-4944-b891-c9f3623e9f84" providerId="ADAL" clId="{D085928C-D365-483F-9408-03F66CE0EABF}" dt="2026-03-31T19:52:48.125" v="2601" actId="20577"/>
          <ac:spMkLst>
            <pc:docMk/>
            <pc:sldMk cId="1342765466" sldId="272"/>
            <ac:spMk id="2" creationId="{0701FCB3-75DE-13B0-C49D-499D029F32E8}"/>
          </ac:spMkLst>
        </pc:spChg>
        <pc:spChg chg="add">
          <ac:chgData name="Pam Crowder" userId="e5d83a44-6866-4944-b891-c9f3623e9f84" providerId="ADAL" clId="{D085928C-D365-483F-9408-03F66CE0EABF}" dt="2026-03-31T19:47:44.582" v="2582" actId="26606"/>
          <ac:spMkLst>
            <pc:docMk/>
            <pc:sldMk cId="1342765466" sldId="272"/>
            <ac:spMk id="29" creationId="{F0087D53-9295-4463-AAE4-D5C626046E9F}"/>
          </ac:spMkLst>
        </pc:spChg>
        <pc:spChg chg="add">
          <ac:chgData name="Pam Crowder" userId="e5d83a44-6866-4944-b891-c9f3623e9f84" providerId="ADAL" clId="{D085928C-D365-483F-9408-03F66CE0EABF}" dt="2026-03-31T19:47:44.582" v="2582" actId="26606"/>
          <ac:spMkLst>
            <pc:docMk/>
            <pc:sldMk cId="1342765466" sldId="272"/>
            <ac:spMk id="31" creationId="{D6A9C53F-5F90-40A5-8C85-5412D39C8C68}"/>
          </ac:spMkLst>
        </pc:spChg>
        <pc:picChg chg="add mod ord">
          <ac:chgData name="Pam Crowder" userId="e5d83a44-6866-4944-b891-c9f3623e9f84" providerId="ADAL" clId="{D085928C-D365-483F-9408-03F66CE0EABF}" dt="2026-03-31T19:47:44.582" v="2582" actId="26606"/>
          <ac:picMkLst>
            <pc:docMk/>
            <pc:sldMk cId="1342765466" sldId="272"/>
            <ac:picMk id="4" creationId="{C380648B-C51E-421D-5505-C77EDD4C5A8A}"/>
          </ac:picMkLst>
        </pc:picChg>
        <pc:picChg chg="add mod ord">
          <ac:chgData name="Pam Crowder" userId="e5d83a44-6866-4944-b891-c9f3623e9f84" providerId="ADAL" clId="{D085928C-D365-483F-9408-03F66CE0EABF}" dt="2026-03-31T19:47:44.582" v="2582" actId="26606"/>
          <ac:picMkLst>
            <pc:docMk/>
            <pc:sldMk cId="1342765466" sldId="272"/>
            <ac:picMk id="6" creationId="{A0251C7A-F211-B603-9B98-72FFCF31ECAE}"/>
          </ac:picMkLst>
        </pc:picChg>
      </pc:sldChg>
      <pc:sldChg chg="addSp delSp modSp new mod setBg addAnim setClrOvrMap">
        <pc:chgData name="Pam Crowder" userId="e5d83a44-6866-4944-b891-c9f3623e9f84" providerId="ADAL" clId="{D085928C-D365-483F-9408-03F66CE0EABF}" dt="2026-04-01T16:08:24.917" v="3459" actId="1076"/>
        <pc:sldMkLst>
          <pc:docMk/>
          <pc:sldMk cId="1503317311" sldId="273"/>
        </pc:sldMkLst>
        <pc:spChg chg="mod">
          <ac:chgData name="Pam Crowder" userId="e5d83a44-6866-4944-b891-c9f3623e9f84" providerId="ADAL" clId="{D085928C-D365-483F-9408-03F66CE0EABF}" dt="2026-04-01T16:08:24.917" v="3459" actId="1076"/>
          <ac:spMkLst>
            <pc:docMk/>
            <pc:sldMk cId="1503317311" sldId="273"/>
            <ac:spMk id="2" creationId="{FE537FD7-BB4C-B87C-1929-90D410528231}"/>
          </ac:spMkLst>
        </pc:spChg>
        <pc:spChg chg="add">
          <ac:chgData name="Pam Crowder" userId="e5d83a44-6866-4944-b891-c9f3623e9f84" providerId="ADAL" clId="{D085928C-D365-483F-9408-03F66CE0EABF}" dt="2026-04-01T16:06:13.235" v="3445" actId="26606"/>
          <ac:spMkLst>
            <pc:docMk/>
            <pc:sldMk cId="1503317311" sldId="273"/>
            <ac:spMk id="247" creationId="{AC8EEB0F-BA72-49AC-956F-331B60FDE79E}"/>
          </ac:spMkLst>
        </pc:spChg>
        <pc:spChg chg="add">
          <ac:chgData name="Pam Crowder" userId="e5d83a44-6866-4944-b891-c9f3623e9f84" providerId="ADAL" clId="{D085928C-D365-483F-9408-03F66CE0EABF}" dt="2026-04-01T16:06:13.235" v="3445" actId="26606"/>
          <ac:spMkLst>
            <pc:docMk/>
            <pc:sldMk cId="1503317311" sldId="273"/>
            <ac:spMk id="249" creationId="{8CC700D5-9809-43F4-89D5-7DBBCB0DCC10}"/>
          </ac:spMkLst>
        </pc:spChg>
        <pc:spChg chg="add">
          <ac:chgData name="Pam Crowder" userId="e5d83a44-6866-4944-b891-c9f3623e9f84" providerId="ADAL" clId="{D085928C-D365-483F-9408-03F66CE0EABF}" dt="2026-04-01T16:06:13.235" v="3445" actId="26606"/>
          <ac:spMkLst>
            <pc:docMk/>
            <pc:sldMk cId="1503317311" sldId="273"/>
            <ac:spMk id="251" creationId="{C7163242-6303-46DC-BAC1-2A204F061321}"/>
          </ac:spMkLst>
        </pc:spChg>
        <pc:spChg chg="add">
          <ac:chgData name="Pam Crowder" userId="e5d83a44-6866-4944-b891-c9f3623e9f84" providerId="ADAL" clId="{D085928C-D365-483F-9408-03F66CE0EABF}" dt="2026-04-01T16:06:13.235" v="3445" actId="26606"/>
          <ac:spMkLst>
            <pc:docMk/>
            <pc:sldMk cId="1503317311" sldId="273"/>
            <ac:spMk id="253" creationId="{805C4C40-D70E-4C4F-B228-98A0A6132603}"/>
          </ac:spMkLst>
        </pc:spChg>
        <pc:spChg chg="add">
          <ac:chgData name="Pam Crowder" userId="e5d83a44-6866-4944-b891-c9f3623e9f84" providerId="ADAL" clId="{D085928C-D365-483F-9408-03F66CE0EABF}" dt="2026-04-01T16:06:13.235" v="3445" actId="26606"/>
          <ac:spMkLst>
            <pc:docMk/>
            <pc:sldMk cId="1503317311" sldId="273"/>
            <ac:spMk id="255" creationId="{D289228A-771B-48F6-B5DF-7A63EA32421C}"/>
          </ac:spMkLst>
        </pc:spChg>
        <pc:spChg chg="add">
          <ac:chgData name="Pam Crowder" userId="e5d83a44-6866-4944-b891-c9f3623e9f84" providerId="ADAL" clId="{D085928C-D365-483F-9408-03F66CE0EABF}" dt="2026-04-01T16:06:13.235" v="3445" actId="26606"/>
          <ac:spMkLst>
            <pc:docMk/>
            <pc:sldMk cId="1503317311" sldId="273"/>
            <ac:spMk id="257" creationId="{31D5EF21-94C4-481A-BD01-3D29FB305BD9}"/>
          </ac:spMkLst>
        </pc:spChg>
        <pc:spChg chg="add">
          <ac:chgData name="Pam Crowder" userId="e5d83a44-6866-4944-b891-c9f3623e9f84" providerId="ADAL" clId="{D085928C-D365-483F-9408-03F66CE0EABF}" dt="2026-04-01T16:06:13.235" v="3445" actId="26606"/>
          <ac:spMkLst>
            <pc:docMk/>
            <pc:sldMk cId="1503317311" sldId="273"/>
            <ac:spMk id="259" creationId="{AB980901-8348-441D-BC47-AAB8C55E2C86}"/>
          </ac:spMkLst>
        </pc:spChg>
        <pc:spChg chg="add">
          <ac:chgData name="Pam Crowder" userId="e5d83a44-6866-4944-b891-c9f3623e9f84" providerId="ADAL" clId="{D085928C-D365-483F-9408-03F66CE0EABF}" dt="2026-04-01T16:06:13.235" v="3445" actId="26606"/>
          <ac:spMkLst>
            <pc:docMk/>
            <pc:sldMk cId="1503317311" sldId="273"/>
            <ac:spMk id="263" creationId="{2513D8C9-24E7-4F31-8B40-E3AF6235D241}"/>
          </ac:spMkLst>
        </pc:spChg>
        <pc:spChg chg="add">
          <ac:chgData name="Pam Crowder" userId="e5d83a44-6866-4944-b891-c9f3623e9f84" providerId="ADAL" clId="{D085928C-D365-483F-9408-03F66CE0EABF}" dt="2026-04-01T16:06:13.235" v="3445" actId="26606"/>
          <ac:spMkLst>
            <pc:docMk/>
            <pc:sldMk cId="1503317311" sldId="273"/>
            <ac:spMk id="265" creationId="{9BDFF5CA-602C-465F-8BC3-59C9963028BE}"/>
          </ac:spMkLst>
        </pc:spChg>
        <pc:picChg chg="add mod ord">
          <ac:chgData name="Pam Crowder" userId="e5d83a44-6866-4944-b891-c9f3623e9f84" providerId="ADAL" clId="{D085928C-D365-483F-9408-03F66CE0EABF}" dt="2026-04-01T15:15:23.810" v="3020" actId="1076"/>
          <ac:picMkLst>
            <pc:docMk/>
            <pc:sldMk cId="1503317311" sldId="273"/>
            <ac:picMk id="6" creationId="{722A3021-E25F-77AA-7238-CAAF08B201D8}"/>
          </ac:picMkLst>
        </pc:picChg>
        <pc:picChg chg="add mod">
          <ac:chgData name="Pam Crowder" userId="e5d83a44-6866-4944-b891-c9f3623e9f84" providerId="ADAL" clId="{D085928C-D365-483F-9408-03F66CE0EABF}" dt="2026-04-01T15:19:29.090" v="3090" actId="1076"/>
          <ac:picMkLst>
            <pc:docMk/>
            <pc:sldMk cId="1503317311" sldId="273"/>
            <ac:picMk id="9" creationId="{4B95BE2D-559B-3974-9FEB-48F9790B7B89}"/>
          </ac:picMkLst>
        </pc:picChg>
        <pc:picChg chg="add del mod ord">
          <ac:chgData name="Pam Crowder" userId="e5d83a44-6866-4944-b891-c9f3623e9f84" providerId="ADAL" clId="{D085928C-D365-483F-9408-03F66CE0EABF}" dt="2026-04-01T15:27:55.438" v="3106" actId="478"/>
          <ac:picMkLst>
            <pc:docMk/>
            <pc:sldMk cId="1503317311" sldId="273"/>
            <ac:picMk id="11" creationId="{3ACB86D5-96C0-66C1-C79E-896542AFF50C}"/>
          </ac:picMkLst>
        </pc:picChg>
        <pc:picChg chg="add mod ord modCrop">
          <ac:chgData name="Pam Crowder" userId="e5d83a44-6866-4944-b891-c9f3623e9f84" providerId="ADAL" clId="{D085928C-D365-483F-9408-03F66CE0EABF}" dt="2026-04-01T16:08:00.321" v="3456" actId="1076"/>
          <ac:picMkLst>
            <pc:docMk/>
            <pc:sldMk cId="1503317311" sldId="273"/>
            <ac:picMk id="14" creationId="{85160110-FF11-865F-995C-AF65ECC36BC6}"/>
          </ac:picMkLst>
        </pc:picChg>
      </pc:sldChg>
      <pc:sldChg chg="addSp delSp modSp add mod ord">
        <pc:chgData name="Pam Crowder" userId="e5d83a44-6866-4944-b891-c9f3623e9f84" providerId="ADAL" clId="{D085928C-D365-483F-9408-03F66CE0EABF}" dt="2026-04-09T20:47:41.723" v="4143" actId="403"/>
        <pc:sldMkLst>
          <pc:docMk/>
          <pc:sldMk cId="2461279853" sldId="274"/>
        </pc:sldMkLst>
        <pc:spChg chg="mod">
          <ac:chgData name="Pam Crowder" userId="e5d83a44-6866-4944-b891-c9f3623e9f84" providerId="ADAL" clId="{D085928C-D365-483F-9408-03F66CE0EABF}" dt="2026-04-09T20:47:41.723" v="4143" actId="403"/>
          <ac:spMkLst>
            <pc:docMk/>
            <pc:sldMk cId="2461279853" sldId="274"/>
            <ac:spMk id="2" creationId="{83D7D41D-C947-5511-0597-EEE477FE7FDA}"/>
          </ac:spMkLst>
        </pc:spChg>
        <pc:spChg chg="add del">
          <ac:chgData name="Pam Crowder" userId="e5d83a44-6866-4944-b891-c9f3623e9f84" providerId="ADAL" clId="{D085928C-D365-483F-9408-03F66CE0EABF}" dt="2026-04-01T15:41:16.134" v="3277" actId="26606"/>
          <ac:spMkLst>
            <pc:docMk/>
            <pc:sldMk cId="2461279853" sldId="274"/>
            <ac:spMk id="26" creationId="{657F69E0-C4B0-4BEC-A689-4F8D877F05D4}"/>
          </ac:spMkLst>
        </pc:spChg>
        <pc:spChg chg="add del">
          <ac:chgData name="Pam Crowder" userId="e5d83a44-6866-4944-b891-c9f3623e9f84" providerId="ADAL" clId="{D085928C-D365-483F-9408-03F66CE0EABF}" dt="2026-04-01T15:41:16.134" v="3277" actId="26606"/>
          <ac:spMkLst>
            <pc:docMk/>
            <pc:sldMk cId="2461279853" sldId="274"/>
            <ac:spMk id="27" creationId="{9F6380B4-6A1C-481E-8408-B4E6C75B9B81}"/>
          </ac:spMkLst>
        </pc:spChg>
        <pc:picChg chg="mod">
          <ac:chgData name="Pam Crowder" userId="e5d83a44-6866-4944-b891-c9f3623e9f84" providerId="ADAL" clId="{D085928C-D365-483F-9408-03F66CE0EABF}" dt="2026-04-09T20:47:25.869" v="4141" actId="1076"/>
          <ac:picMkLst>
            <pc:docMk/>
            <pc:sldMk cId="2461279853" sldId="274"/>
            <ac:picMk id="6" creationId="{4B0BF52F-8F07-6404-BEBB-61C4A2EBB302}"/>
          </ac:picMkLst>
        </pc:picChg>
      </pc:sldChg>
      <pc:sldChg chg="addSp delSp modSp new mod setBg">
        <pc:chgData name="Pam Crowder" userId="e5d83a44-6866-4944-b891-c9f3623e9f84" providerId="ADAL" clId="{D085928C-D365-483F-9408-03F66CE0EABF}" dt="2026-04-01T15:34:53.766" v="3233" actId="1076"/>
        <pc:sldMkLst>
          <pc:docMk/>
          <pc:sldMk cId="2060957105" sldId="275"/>
        </pc:sldMkLst>
        <pc:spChg chg="mod">
          <ac:chgData name="Pam Crowder" userId="e5d83a44-6866-4944-b891-c9f3623e9f84" providerId="ADAL" clId="{D085928C-D365-483F-9408-03F66CE0EABF}" dt="2026-04-01T15:34:53.766" v="3233" actId="1076"/>
          <ac:spMkLst>
            <pc:docMk/>
            <pc:sldMk cId="2060957105" sldId="275"/>
            <ac:spMk id="2" creationId="{9587F860-28A3-177C-D5E9-4F99A726DE9E}"/>
          </ac:spMkLst>
        </pc:spChg>
        <pc:spChg chg="add">
          <ac:chgData name="Pam Crowder" userId="e5d83a44-6866-4944-b891-c9f3623e9f84" providerId="ADAL" clId="{D085928C-D365-483F-9408-03F66CE0EABF}" dt="2026-04-01T15:34:26.923" v="3228" actId="26606"/>
          <ac:spMkLst>
            <pc:docMk/>
            <pc:sldMk cId="2060957105" sldId="275"/>
            <ac:spMk id="16" creationId="{47942995-B07F-4636-9A06-C6A104B260A8}"/>
          </ac:spMkLst>
        </pc:spChg>
        <pc:spChg chg="add">
          <ac:chgData name="Pam Crowder" userId="e5d83a44-6866-4944-b891-c9f3623e9f84" providerId="ADAL" clId="{D085928C-D365-483F-9408-03F66CE0EABF}" dt="2026-04-01T15:34:26.923" v="3228" actId="26606"/>
          <ac:spMkLst>
            <pc:docMk/>
            <pc:sldMk cId="2060957105" sldId="275"/>
            <ac:spMk id="23" creationId="{B81933D1-5615-42C7-9C0B-4EB7105CCE2D}"/>
          </ac:spMkLst>
        </pc:spChg>
        <pc:spChg chg="add">
          <ac:chgData name="Pam Crowder" userId="e5d83a44-6866-4944-b891-c9f3623e9f84" providerId="ADAL" clId="{D085928C-D365-483F-9408-03F66CE0EABF}" dt="2026-04-01T15:34:26.923" v="3228" actId="26606"/>
          <ac:spMkLst>
            <pc:docMk/>
            <pc:sldMk cId="2060957105" sldId="275"/>
            <ac:spMk id="25" creationId="{19C9EAEA-39D0-4B0E-A0EB-51E7B26740B1}"/>
          </ac:spMkLst>
        </pc:spChg>
        <pc:grpChg chg="add">
          <ac:chgData name="Pam Crowder" userId="e5d83a44-6866-4944-b891-c9f3623e9f84" providerId="ADAL" clId="{D085928C-D365-483F-9408-03F66CE0EABF}" dt="2026-04-01T15:34:26.923" v="3228" actId="26606"/>
          <ac:grpSpMkLst>
            <pc:docMk/>
            <pc:sldMk cId="2060957105" sldId="275"/>
            <ac:grpSpMk id="18" creationId="{032D8612-31EB-44CF-A1D0-14FD4C705424}"/>
          </ac:grpSpMkLst>
        </pc:grpChg>
        <pc:picChg chg="add mod">
          <ac:chgData name="Pam Crowder" userId="e5d83a44-6866-4944-b891-c9f3623e9f84" providerId="ADAL" clId="{D085928C-D365-483F-9408-03F66CE0EABF}" dt="2026-04-01T15:34:26.923" v="3228" actId="26606"/>
          <ac:picMkLst>
            <pc:docMk/>
            <pc:sldMk cId="2060957105" sldId="275"/>
            <ac:picMk id="4" creationId="{55E83792-CDEC-C88F-9DB8-39BEA10C1F12}"/>
          </ac:picMkLst>
        </pc:picChg>
      </pc:sldChg>
      <pc:sldChg chg="addSp delSp modSp add mod ord">
        <pc:chgData name="Pam Crowder" userId="e5d83a44-6866-4944-b891-c9f3623e9f84" providerId="ADAL" clId="{D085928C-D365-483F-9408-03F66CE0EABF}" dt="2026-04-09T21:22:47.638" v="4291" actId="113"/>
        <pc:sldMkLst>
          <pc:docMk/>
          <pc:sldMk cId="1865245185" sldId="276"/>
        </pc:sldMkLst>
        <pc:spChg chg="mod">
          <ac:chgData name="Pam Crowder" userId="e5d83a44-6866-4944-b891-c9f3623e9f84" providerId="ADAL" clId="{D085928C-D365-483F-9408-03F66CE0EABF}" dt="2026-04-09T21:22:47.638" v="4291" actId="113"/>
          <ac:spMkLst>
            <pc:docMk/>
            <pc:sldMk cId="1865245185" sldId="276"/>
            <ac:spMk id="5" creationId="{89878AB8-1478-167C-DB51-2DE10AE27E04}"/>
          </ac:spMkLst>
        </pc:spChg>
        <pc:spChg chg="mod topLvl">
          <ac:chgData name="Pam Crowder" userId="e5d83a44-6866-4944-b891-c9f3623e9f84" providerId="ADAL" clId="{D085928C-D365-483F-9408-03F66CE0EABF}" dt="2026-04-09T21:21:53.276" v="4282" actId="164"/>
          <ac:spMkLst>
            <pc:docMk/>
            <pc:sldMk cId="1865245185" sldId="276"/>
            <ac:spMk id="6" creationId="{D9E485C3-A280-D73F-AA57-8147D0F701D0}"/>
          </ac:spMkLst>
        </pc:spChg>
        <pc:spChg chg="mod topLvl">
          <ac:chgData name="Pam Crowder" userId="e5d83a44-6866-4944-b891-c9f3623e9f84" providerId="ADAL" clId="{D085928C-D365-483F-9408-03F66CE0EABF}" dt="2026-04-09T21:21:53.276" v="4282" actId="164"/>
          <ac:spMkLst>
            <pc:docMk/>
            <pc:sldMk cId="1865245185" sldId="276"/>
            <ac:spMk id="7" creationId="{90277F7C-269A-99E3-D459-56AB9B5B6CF2}"/>
          </ac:spMkLst>
        </pc:spChg>
        <pc:grpChg chg="add mod">
          <ac:chgData name="Pam Crowder" userId="e5d83a44-6866-4944-b891-c9f3623e9f84" providerId="ADAL" clId="{D085928C-D365-483F-9408-03F66CE0EABF}" dt="2026-04-09T21:22:14.797" v="4285" actId="1076"/>
          <ac:grpSpMkLst>
            <pc:docMk/>
            <pc:sldMk cId="1865245185" sldId="276"/>
            <ac:grpSpMk id="3" creationId="{2D34A399-CA2E-7936-3110-A9794F0A6259}"/>
          </ac:grpSpMkLst>
        </pc:grpChg>
        <pc:picChg chg="mod topLvl modCrop">
          <ac:chgData name="Pam Crowder" userId="e5d83a44-6866-4944-b891-c9f3623e9f84" providerId="ADAL" clId="{D085928C-D365-483F-9408-03F66CE0EABF}" dt="2026-04-09T21:22:34.004" v="4290" actId="1076"/>
          <ac:picMkLst>
            <pc:docMk/>
            <pc:sldMk cId="1865245185" sldId="276"/>
            <ac:picMk id="4" creationId="{CA0E580F-43B5-02C4-5694-F51A29432E50}"/>
          </ac:picMkLst>
        </pc:picChg>
        <pc:picChg chg="add mod ord modCrop">
          <ac:chgData name="Pam Crowder" userId="e5d83a44-6866-4944-b891-c9f3623e9f84" providerId="ADAL" clId="{D085928C-D365-483F-9408-03F66CE0EABF}" dt="2026-04-09T21:22:24.117" v="4287" actId="1076"/>
          <ac:picMkLst>
            <pc:docMk/>
            <pc:sldMk cId="1865245185" sldId="276"/>
            <ac:picMk id="9" creationId="{9C0EF636-A66A-9AA4-23CC-A68346C2C798}"/>
          </ac:picMkLst>
        </pc:picChg>
        <pc:picChg chg="add mod">
          <ac:chgData name="Pam Crowder" userId="e5d83a44-6866-4944-b891-c9f3623e9f84" providerId="ADAL" clId="{D085928C-D365-483F-9408-03F66CE0EABF}" dt="2026-04-09T21:22:28.536" v="4288" actId="1076"/>
          <ac:picMkLst>
            <pc:docMk/>
            <pc:sldMk cId="1865245185" sldId="276"/>
            <ac:picMk id="16" creationId="{1201C2B7-B7BC-66DB-1E02-9B9212A4E7AE}"/>
          </ac:picMkLst>
        </pc:picChg>
      </pc:sldChg>
      <pc:sldChg chg="addSp delSp modSp new mod ord setBg addAnim delAnim">
        <pc:chgData name="Pam Crowder" userId="e5d83a44-6866-4944-b891-c9f3623e9f84" providerId="ADAL" clId="{D085928C-D365-483F-9408-03F66CE0EABF}" dt="2026-04-09T20:56:45.298" v="4279" actId="20577"/>
        <pc:sldMkLst>
          <pc:docMk/>
          <pc:sldMk cId="135407002" sldId="277"/>
        </pc:sldMkLst>
        <pc:spChg chg="mod ord">
          <ac:chgData name="Pam Crowder" userId="e5d83a44-6866-4944-b891-c9f3623e9f84" providerId="ADAL" clId="{D085928C-D365-483F-9408-03F66CE0EABF}" dt="2026-04-09T20:56:45.298" v="4279" actId="20577"/>
          <ac:spMkLst>
            <pc:docMk/>
            <pc:sldMk cId="135407002" sldId="277"/>
            <ac:spMk id="2" creationId="{CA8E30D8-D077-0952-88BF-EE92C6D7DE2E}"/>
          </ac:spMkLst>
        </pc:spChg>
        <pc:spChg chg="add del mod">
          <ac:chgData name="Pam Crowder" userId="e5d83a44-6866-4944-b891-c9f3623e9f84" providerId="ADAL" clId="{D085928C-D365-483F-9408-03F66CE0EABF}" dt="2026-04-09T20:52:54.599" v="4187" actId="931"/>
          <ac:spMkLst>
            <pc:docMk/>
            <pc:sldMk cId="135407002" sldId="277"/>
            <ac:spMk id="6" creationId="{51830CC8-1CE8-148D-3FBB-2F60849E3AFF}"/>
          </ac:spMkLst>
        </pc:spChg>
        <pc:spChg chg="add del">
          <ac:chgData name="Pam Crowder" userId="e5d83a44-6866-4944-b891-c9f3623e9f84" providerId="ADAL" clId="{D085928C-D365-483F-9408-03F66CE0EABF}" dt="2026-04-09T20:52:50.653" v="4181" actId="26606"/>
          <ac:spMkLst>
            <pc:docMk/>
            <pc:sldMk cId="135407002" sldId="277"/>
            <ac:spMk id="1031" creationId="{FA69AAE0-49D5-4C8B-8BA2-55898C00E05E}"/>
          </ac:spMkLst>
        </pc:spChg>
        <pc:spChg chg="add del">
          <ac:chgData name="Pam Crowder" userId="e5d83a44-6866-4944-b891-c9f3623e9f84" providerId="ADAL" clId="{D085928C-D365-483F-9408-03F66CE0EABF}" dt="2026-04-09T20:52:34.900" v="4163" actId="26606"/>
          <ac:spMkLst>
            <pc:docMk/>
            <pc:sldMk cId="135407002" sldId="277"/>
            <ac:spMk id="1043" creationId="{4D4677D2-D5AC-4CF9-9EED-2B89D0A1C212}"/>
          </ac:spMkLst>
        </pc:spChg>
        <pc:spChg chg="add del">
          <ac:chgData name="Pam Crowder" userId="e5d83a44-6866-4944-b891-c9f3623e9f84" providerId="ADAL" clId="{D085928C-D365-483F-9408-03F66CE0EABF}" dt="2026-04-09T20:52:34.900" v="4163" actId="26606"/>
          <ac:spMkLst>
            <pc:docMk/>
            <pc:sldMk cId="135407002" sldId="277"/>
            <ac:spMk id="1045" creationId="{AF695F69-7001-421E-98A8-E74156934A51}"/>
          </ac:spMkLst>
        </pc:spChg>
        <pc:spChg chg="add del">
          <ac:chgData name="Pam Crowder" userId="e5d83a44-6866-4944-b891-c9f3623e9f84" providerId="ADAL" clId="{D085928C-D365-483F-9408-03F66CE0EABF}" dt="2026-04-09T20:52:37.658" v="4166" actId="26606"/>
          <ac:spMkLst>
            <pc:docMk/>
            <pc:sldMk cId="135407002" sldId="277"/>
            <ac:spMk id="1047" creationId="{79F40191-0F44-4FD1-82CC-ACB507C14BE6}"/>
          </ac:spMkLst>
        </pc:spChg>
        <pc:spChg chg="add del">
          <ac:chgData name="Pam Crowder" userId="e5d83a44-6866-4944-b891-c9f3623e9f84" providerId="ADAL" clId="{D085928C-D365-483F-9408-03F66CE0EABF}" dt="2026-04-09T20:52:37.658" v="4166" actId="26606"/>
          <ac:spMkLst>
            <pc:docMk/>
            <pc:sldMk cId="135407002" sldId="277"/>
            <ac:spMk id="1048" creationId="{A061BA2E-A388-41C5-B73A-B0FEB6B1029D}"/>
          </ac:spMkLst>
        </pc:spChg>
        <pc:spChg chg="add del">
          <ac:chgData name="Pam Crowder" userId="e5d83a44-6866-4944-b891-c9f3623e9f84" providerId="ADAL" clId="{D085928C-D365-483F-9408-03F66CE0EABF}" dt="2026-04-09T20:52:37.658" v="4166" actId="26606"/>
          <ac:spMkLst>
            <pc:docMk/>
            <pc:sldMk cId="135407002" sldId="277"/>
            <ac:spMk id="1049" creationId="{76E192A2-3ED3-4081-8A86-A22B5114178F}"/>
          </ac:spMkLst>
        </pc:spChg>
        <pc:grpChg chg="add del">
          <ac:chgData name="Pam Crowder" userId="e5d83a44-6866-4944-b891-c9f3623e9f84" providerId="ADAL" clId="{D085928C-D365-483F-9408-03F66CE0EABF}" dt="2026-04-09T20:52:50.653" v="4181" actId="26606"/>
          <ac:grpSpMkLst>
            <pc:docMk/>
            <pc:sldMk cId="135407002" sldId="277"/>
            <ac:grpSpMk id="1036" creationId="{B0F380AC-9202-53E9-8D39-90E7C2AC7550}"/>
          </ac:grpSpMkLst>
        </pc:grpChg>
        <pc:grpChg chg="add del">
          <ac:chgData name="Pam Crowder" userId="e5d83a44-6866-4944-b891-c9f3623e9f84" providerId="ADAL" clId="{D085928C-D365-483F-9408-03F66CE0EABF}" dt="2026-04-09T20:52:45.576" v="4169" actId="26606"/>
          <ac:grpSpMkLst>
            <pc:docMk/>
            <pc:sldMk cId="135407002" sldId="277"/>
            <ac:grpSpMk id="1051" creationId="{A117522D-1E8C-2876-EE3B-7BEC192F0F04}"/>
          </ac:grpSpMkLst>
        </pc:grpChg>
        <pc:picChg chg="add mod ord">
          <ac:chgData name="Pam Crowder" userId="e5d83a44-6866-4944-b891-c9f3623e9f84" providerId="ADAL" clId="{D085928C-D365-483F-9408-03F66CE0EABF}" dt="2026-04-09T20:53:38.203" v="4195" actId="1076"/>
          <ac:picMkLst>
            <pc:docMk/>
            <pc:sldMk cId="135407002" sldId="277"/>
            <ac:picMk id="4" creationId="{AE346D30-CEAC-DBB1-79EE-ADC98E572496}"/>
          </ac:picMkLst>
        </pc:picChg>
        <pc:picChg chg="add del mod">
          <ac:chgData name="Pam Crowder" userId="e5d83a44-6866-4944-b891-c9f3623e9f84" providerId="ADAL" clId="{D085928C-D365-483F-9408-03F66CE0EABF}" dt="2026-04-09T20:52:53.673" v="4185" actId="1076"/>
          <ac:picMkLst>
            <pc:docMk/>
            <pc:sldMk cId="135407002" sldId="277"/>
            <ac:picMk id="5" creationId="{A56B62F6-FF40-46DC-156E-0600C8E197B5}"/>
          </ac:picMkLst>
        </pc:picChg>
        <pc:picChg chg="add del mod">
          <ac:chgData name="Pam Crowder" userId="e5d83a44-6866-4944-b891-c9f3623e9f84" providerId="ADAL" clId="{D085928C-D365-483F-9408-03F66CE0EABF}" dt="2026-04-09T20:52:46.585" v="4173" actId="22"/>
          <ac:picMkLst>
            <pc:docMk/>
            <pc:sldMk cId="135407002" sldId="277"/>
            <ac:picMk id="8" creationId="{403C667D-E034-1FDB-7D14-CDD006EFA581}"/>
          </ac:picMkLst>
        </pc:picChg>
        <pc:picChg chg="add del mod">
          <ac:chgData name="Pam Crowder" userId="e5d83a44-6866-4944-b891-c9f3623e9f84" providerId="ADAL" clId="{D085928C-D365-483F-9408-03F66CE0EABF}" dt="2026-04-09T20:52:54.323" v="4186" actId="1076"/>
          <ac:picMkLst>
            <pc:docMk/>
            <pc:sldMk cId="135407002" sldId="277"/>
            <ac:picMk id="1026" creationId="{5FAA0F7E-0501-A058-CB01-D4F0678C1314}"/>
          </ac:picMkLst>
        </pc:picChg>
      </pc:sldChg>
      <pc:sldChg chg="addSp delSp modSp new mod setBg addAnim delAnim">
        <pc:chgData name="Pam Crowder" userId="e5d83a44-6866-4944-b891-c9f3623e9f84" providerId="ADAL" clId="{D085928C-D365-483F-9408-03F66CE0EABF}" dt="2026-04-09T20:07:39.698" v="4077" actId="1076"/>
        <pc:sldMkLst>
          <pc:docMk/>
          <pc:sldMk cId="3391078538" sldId="278"/>
        </pc:sldMkLst>
        <pc:spChg chg="mod">
          <ac:chgData name="Pam Crowder" userId="e5d83a44-6866-4944-b891-c9f3623e9f84" providerId="ADAL" clId="{D085928C-D365-483F-9408-03F66CE0EABF}" dt="2026-04-09T20:07:39.698" v="4077" actId="1076"/>
          <ac:spMkLst>
            <pc:docMk/>
            <pc:sldMk cId="3391078538" sldId="278"/>
            <ac:spMk id="2" creationId="{B872166C-335C-E56E-1859-6C07F98DE2E1}"/>
          </ac:spMkLst>
        </pc:spChg>
        <pc:spChg chg="add mod">
          <ac:chgData name="Pam Crowder" userId="e5d83a44-6866-4944-b891-c9f3623e9f84" providerId="ADAL" clId="{D085928C-D365-483F-9408-03F66CE0EABF}" dt="2026-04-09T20:07:28.633" v="4076" actId="1076"/>
          <ac:spMkLst>
            <pc:docMk/>
            <pc:sldMk cId="3391078538" sldId="278"/>
            <ac:spMk id="8" creationId="{EF01CF66-9BF2-0281-3F77-90E91198D1F5}"/>
          </ac:spMkLst>
        </pc:spChg>
        <pc:spChg chg="add">
          <ac:chgData name="Pam Crowder" userId="e5d83a44-6866-4944-b891-c9f3623e9f84" providerId="ADAL" clId="{D085928C-D365-483F-9408-03F66CE0EABF}" dt="2026-04-02T17:35:42.849" v="3927" actId="26606"/>
          <ac:spMkLst>
            <pc:docMk/>
            <pc:sldMk cId="3391078538" sldId="278"/>
            <ac:spMk id="202" creationId="{5964CBE2-084A-47DF-A704-CF5F6217B569}"/>
          </ac:spMkLst>
        </pc:spChg>
        <pc:spChg chg="add">
          <ac:chgData name="Pam Crowder" userId="e5d83a44-6866-4944-b891-c9f3623e9f84" providerId="ADAL" clId="{D085928C-D365-483F-9408-03F66CE0EABF}" dt="2026-04-02T17:35:42.849" v="3927" actId="26606"/>
          <ac:spMkLst>
            <pc:docMk/>
            <pc:sldMk cId="3391078538" sldId="278"/>
            <ac:spMk id="204" creationId="{686A5CBB-E03B-4019-8BCD-78975D39E48C}"/>
          </ac:spMkLst>
        </pc:spChg>
        <pc:spChg chg="add">
          <ac:chgData name="Pam Crowder" userId="e5d83a44-6866-4944-b891-c9f3623e9f84" providerId="ADAL" clId="{D085928C-D365-483F-9408-03F66CE0EABF}" dt="2026-04-02T17:35:42.849" v="3927" actId="26606"/>
          <ac:spMkLst>
            <pc:docMk/>
            <pc:sldMk cId="3391078538" sldId="278"/>
            <ac:spMk id="206" creationId="{94993204-9792-4E61-A83C-73D4379E2B1C}"/>
          </ac:spMkLst>
        </pc:spChg>
        <pc:picChg chg="add mod">
          <ac:chgData name="Pam Crowder" userId="e5d83a44-6866-4944-b891-c9f3623e9f84" providerId="ADAL" clId="{D085928C-D365-483F-9408-03F66CE0EABF}" dt="2026-04-02T17:54:55.154" v="4004" actId="14826"/>
          <ac:picMkLst>
            <pc:docMk/>
            <pc:sldMk cId="3391078538" sldId="278"/>
            <ac:picMk id="5" creationId="{C1B9C233-F594-43B0-E306-10EF6C99CC77}"/>
          </ac:picMkLst>
        </pc:picChg>
        <pc:cxnChg chg="add mod">
          <ac:chgData name="Pam Crowder" userId="e5d83a44-6866-4944-b891-c9f3623e9f84" providerId="ADAL" clId="{D085928C-D365-483F-9408-03F66CE0EABF}" dt="2026-04-02T17:36:02.816" v="3930" actId="13822"/>
          <ac:cxnSpMkLst>
            <pc:docMk/>
            <pc:sldMk cId="3391078538" sldId="278"/>
            <ac:cxnSpMk id="7" creationId="{888D8CB2-74C7-C5A6-3C44-9CBC285F427E}"/>
          </ac:cxnSpMkLst>
        </pc:cxnChg>
      </pc:sldChg>
      <pc:sldChg chg="addSp delSp modSp mod setBg addAnim">
        <pc:chgData name="Pam Crowder" userId="e5d83a44-6866-4944-b891-c9f3623e9f84" providerId="ADAL" clId="{D085928C-D365-483F-9408-03F66CE0EABF}" dt="2026-04-09T20:40:21.560" v="4137" actId="5793"/>
        <pc:sldMkLst>
          <pc:docMk/>
          <pc:sldMk cId="3553795168" sldId="279"/>
        </pc:sldMkLst>
        <pc:spChg chg="mod ord">
          <ac:chgData name="Pam Crowder" userId="e5d83a44-6866-4944-b891-c9f3623e9f84" providerId="ADAL" clId="{D085928C-D365-483F-9408-03F66CE0EABF}" dt="2026-04-09T20:40:21.560" v="4137" actId="5793"/>
          <ac:spMkLst>
            <pc:docMk/>
            <pc:sldMk cId="3553795168" sldId="279"/>
            <ac:spMk id="2" creationId="{0EB25EC5-8BD0-A33E-C9CF-F46514EEFEC8}"/>
          </ac:spMkLst>
        </pc:spChg>
        <pc:spChg chg="add del">
          <ac:chgData name="Pam Crowder" userId="e5d83a44-6866-4944-b891-c9f3623e9f84" providerId="ADAL" clId="{D085928C-D365-483F-9408-03F66CE0EABF}" dt="2026-04-09T20:40:12.258" v="4133" actId="26606"/>
          <ac:spMkLst>
            <pc:docMk/>
            <pc:sldMk cId="3553795168" sldId="279"/>
            <ac:spMk id="19" creationId="{37C89E4B-3C9F-44B9-8B86-D9E3D112D8EC}"/>
          </ac:spMkLst>
        </pc:spChg>
        <pc:spChg chg="add">
          <ac:chgData name="Pam Crowder" userId="e5d83a44-6866-4944-b891-c9f3623e9f84" providerId="ADAL" clId="{D085928C-D365-483F-9408-03F66CE0EABF}" dt="2026-04-09T20:40:12.258" v="4133" actId="26606"/>
          <ac:spMkLst>
            <pc:docMk/>
            <pc:sldMk cId="3553795168" sldId="279"/>
            <ac:spMk id="25" creationId="{37C89E4B-3C9F-44B9-8B86-D9E3D112D8EC}"/>
          </ac:spMkLst>
        </pc:spChg>
        <pc:picChg chg="add mod">
          <ac:chgData name="Pam Crowder" userId="e5d83a44-6866-4944-b891-c9f3623e9f84" providerId="ADAL" clId="{D085928C-D365-483F-9408-03F66CE0EABF}" dt="2026-04-09T20:40:12.258" v="4133" actId="26606"/>
          <ac:picMkLst>
            <pc:docMk/>
            <pc:sldMk cId="3553795168" sldId="279"/>
            <ac:picMk id="4" creationId="{BD5171C3-006F-83FF-E16D-588C878AE83D}"/>
          </ac:picMkLst>
        </pc:picChg>
        <pc:picChg chg="add del mod">
          <ac:chgData name="Pam Crowder" userId="e5d83a44-6866-4944-b891-c9f3623e9f84" providerId="ADAL" clId="{D085928C-D365-483F-9408-03F66CE0EABF}" dt="2026-04-09T20:39:51.021" v="4131" actId="478"/>
          <ac:picMkLst>
            <pc:docMk/>
            <pc:sldMk cId="3553795168" sldId="279"/>
            <ac:picMk id="8" creationId="{A50553AB-7AA7-3048-DA47-3050DBDFAABB}"/>
          </ac:picMkLst>
        </pc:picChg>
        <pc:cxnChg chg="add del">
          <ac:chgData name="Pam Crowder" userId="e5d83a44-6866-4944-b891-c9f3623e9f84" providerId="ADAL" clId="{D085928C-D365-483F-9408-03F66CE0EABF}" dt="2026-04-09T20:40:12.258" v="4133" actId="26606"/>
          <ac:cxnSpMkLst>
            <pc:docMk/>
            <pc:sldMk cId="3553795168" sldId="279"/>
            <ac:cxnSpMk id="18" creationId="{D891E407-403B-4764-86C9-33A56D3BCAA3}"/>
          </ac:cxnSpMkLst>
        </pc:cxnChg>
        <pc:cxnChg chg="add del">
          <ac:chgData name="Pam Crowder" userId="e5d83a44-6866-4944-b891-c9f3623e9f84" providerId="ADAL" clId="{D085928C-D365-483F-9408-03F66CE0EABF}" dt="2026-04-09T20:40:12.258" v="4133" actId="26606"/>
          <ac:cxnSpMkLst>
            <pc:docMk/>
            <pc:sldMk cId="3553795168" sldId="279"/>
            <ac:cxnSpMk id="20" creationId="{AA2EAA10-076F-46BD-8F0F-B9A2FB77A85C}"/>
          </ac:cxnSpMkLst>
        </pc:cxnChg>
        <pc:cxnChg chg="add">
          <ac:chgData name="Pam Crowder" userId="e5d83a44-6866-4944-b891-c9f3623e9f84" providerId="ADAL" clId="{D085928C-D365-483F-9408-03F66CE0EABF}" dt="2026-04-09T20:40:12.258" v="4133" actId="26606"/>
          <ac:cxnSpMkLst>
            <pc:docMk/>
            <pc:sldMk cId="3553795168" sldId="279"/>
            <ac:cxnSpMk id="27" creationId="{AA2EAA10-076F-46BD-8F0F-B9A2FB77A85C}"/>
          </ac:cxnSpMkLst>
        </pc:cxnChg>
        <pc:cxnChg chg="add">
          <ac:chgData name="Pam Crowder" userId="e5d83a44-6866-4944-b891-c9f3623e9f84" providerId="ADAL" clId="{D085928C-D365-483F-9408-03F66CE0EABF}" dt="2026-04-09T20:40:12.258" v="4133" actId="26606"/>
          <ac:cxnSpMkLst>
            <pc:docMk/>
            <pc:sldMk cId="3553795168" sldId="279"/>
            <ac:cxnSpMk id="29" creationId="{D891E407-403B-4764-86C9-33A56D3BCAA3}"/>
          </ac:cxnSpMkLst>
        </pc:cxnChg>
      </pc:sldChg>
      <pc:sldChg chg="delSp modSp add mod ord">
        <pc:chgData name="Pam Crowder" userId="e5d83a44-6866-4944-b891-c9f3623e9f84" providerId="ADAL" clId="{D085928C-D365-483F-9408-03F66CE0EABF}" dt="2026-04-02T19:23:55.141" v="4070" actId="14100"/>
        <pc:sldMkLst>
          <pc:docMk/>
          <pc:sldMk cId="647116736" sldId="280"/>
        </pc:sldMkLst>
        <pc:spChg chg="mod">
          <ac:chgData name="Pam Crowder" userId="e5d83a44-6866-4944-b891-c9f3623e9f84" providerId="ADAL" clId="{D085928C-D365-483F-9408-03F66CE0EABF}" dt="2026-04-02T19:23:48.664" v="4069" actId="1076"/>
          <ac:spMkLst>
            <pc:docMk/>
            <pc:sldMk cId="647116736" sldId="280"/>
            <ac:spMk id="2" creationId="{1A17CF22-FFE5-BEE7-4623-7705873931FE}"/>
          </ac:spMkLst>
        </pc:spChg>
        <pc:picChg chg="mod">
          <ac:chgData name="Pam Crowder" userId="e5d83a44-6866-4944-b891-c9f3623e9f84" providerId="ADAL" clId="{D085928C-D365-483F-9408-03F66CE0EABF}" dt="2026-04-02T19:23:55.141" v="4070" actId="14100"/>
          <ac:picMkLst>
            <pc:docMk/>
            <pc:sldMk cId="647116736" sldId="280"/>
            <ac:picMk id="4" creationId="{3C9DA973-6F4A-D82D-19C9-176C6572259D}"/>
          </ac:picMkLst>
        </pc:picChg>
      </pc:sldChg>
      <pc:sldChg chg="addSp delSp modSp add del mod ord">
        <pc:chgData name="Pam Crowder" userId="e5d83a44-6866-4944-b891-c9f3623e9f84" providerId="ADAL" clId="{D085928C-D365-483F-9408-03F66CE0EABF}" dt="2026-04-09T20:13:28.526" v="4103" actId="47"/>
        <pc:sldMkLst>
          <pc:docMk/>
          <pc:sldMk cId="2699780591" sldId="281"/>
        </pc:sldMkLst>
        <pc:spChg chg="del mod">
          <ac:chgData name="Pam Crowder" userId="e5d83a44-6866-4944-b891-c9f3623e9f84" providerId="ADAL" clId="{D085928C-D365-483F-9408-03F66CE0EABF}" dt="2026-04-09T20:11:34.421" v="4091" actId="478"/>
          <ac:spMkLst>
            <pc:docMk/>
            <pc:sldMk cId="2699780591" sldId="281"/>
            <ac:spMk id="2" creationId="{BB2D7086-5C26-B12C-8A60-B7DBF89F0633}"/>
          </ac:spMkLst>
        </pc:spChg>
        <pc:spChg chg="del mod">
          <ac:chgData name="Pam Crowder" userId="e5d83a44-6866-4944-b891-c9f3623e9f84" providerId="ADAL" clId="{D085928C-D365-483F-9408-03F66CE0EABF}" dt="2026-04-09T20:11:31.047" v="4088" actId="478"/>
          <ac:spMkLst>
            <pc:docMk/>
            <pc:sldMk cId="2699780591" sldId="281"/>
            <ac:spMk id="5" creationId="{14FF224B-2329-FE17-5DAD-6883521564B4}"/>
          </ac:spMkLst>
        </pc:spChg>
        <pc:spChg chg="add mod">
          <ac:chgData name="Pam Crowder" userId="e5d83a44-6866-4944-b891-c9f3623e9f84" providerId="ADAL" clId="{D085928C-D365-483F-9408-03F66CE0EABF}" dt="2026-04-09T20:11:52.902" v="4092" actId="26606"/>
          <ac:spMkLst>
            <pc:docMk/>
            <pc:sldMk cId="2699780591" sldId="281"/>
            <ac:spMk id="6" creationId="{30377138-E0DC-E384-8075-57C7AD04EC7E}"/>
          </ac:spMkLst>
        </pc:spChg>
        <pc:spChg chg="del">
          <ac:chgData name="Pam Crowder" userId="e5d83a44-6866-4944-b891-c9f3623e9f84" providerId="ADAL" clId="{D085928C-D365-483F-9408-03F66CE0EABF}" dt="2026-04-09T20:11:52.902" v="4092" actId="26606"/>
          <ac:spMkLst>
            <pc:docMk/>
            <pc:sldMk cId="2699780591" sldId="281"/>
            <ac:spMk id="16" creationId="{0DD56EE2-6C80-51E3-DC5A-468C5E63D4AD}"/>
          </ac:spMkLst>
        </pc:spChg>
        <pc:spChg chg="del">
          <ac:chgData name="Pam Crowder" userId="e5d83a44-6866-4944-b891-c9f3623e9f84" providerId="ADAL" clId="{D085928C-D365-483F-9408-03F66CE0EABF}" dt="2026-04-09T20:11:52.902" v="4092" actId="26606"/>
          <ac:spMkLst>
            <pc:docMk/>
            <pc:sldMk cId="2699780591" sldId="281"/>
            <ac:spMk id="18" creationId="{55703A11-0A70-0F40-47F5-D76C0CC692BE}"/>
          </ac:spMkLst>
        </pc:spChg>
        <pc:spChg chg="add">
          <ac:chgData name="Pam Crowder" userId="e5d83a44-6866-4944-b891-c9f3623e9f84" providerId="ADAL" clId="{D085928C-D365-483F-9408-03F66CE0EABF}" dt="2026-04-09T20:11:52.902" v="4092" actId="26606"/>
          <ac:spMkLst>
            <pc:docMk/>
            <pc:sldMk cId="2699780591" sldId="281"/>
            <ac:spMk id="23" creationId="{D12DDE76-C203-4047-9998-63900085B5E8}"/>
          </ac:spMkLst>
        </pc:spChg>
        <pc:picChg chg="mod ord">
          <ac:chgData name="Pam Crowder" userId="e5d83a44-6866-4944-b891-c9f3623e9f84" providerId="ADAL" clId="{D085928C-D365-483F-9408-03F66CE0EABF}" dt="2026-04-09T20:12:19.929" v="4098" actId="1076"/>
          <ac:picMkLst>
            <pc:docMk/>
            <pc:sldMk cId="2699780591" sldId="281"/>
            <ac:picMk id="4" creationId="{2D2370A4-5E85-93F4-8476-2B3EACA64A25}"/>
          </ac:picMkLst>
        </pc:picChg>
      </pc:sldChg>
    </pc:docChg>
  </pc:docChgLst>
  <pc:docChgLst>
    <pc:chgData name="Pam Crowder" userId="S::pam.crowder@connection-ministries.org::e5d83a44-6866-4944-b891-c9f3623e9f84" providerId="AD" clId="Web-{D8A7B2CD-8633-E192-F52B-6BB0A1352086}"/>
    <pc:docChg chg="modSld">
      <pc:chgData name="Pam Crowder" userId="S::pam.crowder@connection-ministries.org::e5d83a44-6866-4944-b891-c9f3623e9f84" providerId="AD" clId="Web-{D8A7B2CD-8633-E192-F52B-6BB0A1352086}" dt="2026-03-31T17:41:42.250" v="58" actId="1076"/>
      <pc:docMkLst>
        <pc:docMk/>
      </pc:docMkLst>
    </pc:docChg>
  </pc:docChgLst>
  <pc:docChgLst>
    <pc:chgData name="Pam Crowder" userId="S::pam.crowder@connection-ministries.org::e5d83a44-6866-4944-b891-c9f3623e9f84" providerId="AD" clId="Web-{BA2A3BAE-515E-DAFA-3311-B50C3334AA3D}"/>
    <pc:docChg chg="modSld">
      <pc:chgData name="Pam Crowder" userId="S::pam.crowder@connection-ministries.org::e5d83a44-6866-4944-b891-c9f3623e9f84" providerId="AD" clId="Web-{BA2A3BAE-515E-DAFA-3311-B50C3334AA3D}" dt="2026-04-01T16:21:01.822" v="0" actId="1076"/>
      <pc:docMkLst>
        <pc:docMk/>
      </pc:docMkLst>
      <pc:sldChg chg="modSp">
        <pc:chgData name="Pam Crowder" userId="S::pam.crowder@connection-ministries.org::e5d83a44-6866-4944-b891-c9f3623e9f84" providerId="AD" clId="Web-{BA2A3BAE-515E-DAFA-3311-B50C3334AA3D}" dt="2026-04-01T16:21:01.822" v="0" actId="1076"/>
        <pc:sldMkLst>
          <pc:docMk/>
          <pc:sldMk cId="1865245185" sldId="276"/>
        </pc:sldMkLst>
        <pc:picChg chg="mod">
          <ac:chgData name="Pam Crowder" userId="S::pam.crowder@connection-ministries.org::e5d83a44-6866-4944-b891-c9f3623e9f84" providerId="AD" clId="Web-{BA2A3BAE-515E-DAFA-3311-B50C3334AA3D}" dt="2026-04-01T16:21:01.822" v="0" actId="1076"/>
          <ac:picMkLst>
            <pc:docMk/>
            <pc:sldMk cId="1865245185" sldId="276"/>
            <ac:picMk id="16" creationId="{1201C2B7-B7BC-66DB-1E02-9B9212A4E7AE}"/>
          </ac:picMkLst>
        </pc:picChg>
      </pc:sldChg>
    </pc:docChg>
  </pc:docChgLst>
  <pc:docChgLst>
    <pc:chgData name="Pam Crowder" userId="S::pam.crowder@connection-ministries.org::e5d83a44-6866-4944-b891-c9f3623e9f84" providerId="AD" clId="Web-{0710713D-F1C1-3AC4-E01B-3C21118B58FA}"/>
    <pc:docChg chg="modSld">
      <pc:chgData name="Pam Crowder" userId="S::pam.crowder@connection-ministries.org::e5d83a44-6866-4944-b891-c9f3623e9f84" providerId="AD" clId="Web-{0710713D-F1C1-3AC4-E01B-3C21118B58FA}" dt="2026-04-02T17:31:50.148" v="0"/>
      <pc:docMkLst>
        <pc:docMk/>
      </pc:docMkLst>
    </pc:docChg>
  </pc:docChgLst>
  <pc:docChgLst>
    <pc:chgData name="Pam Crowder" userId="S::pam.crowder@connection-ministries.org::e5d83a44-6866-4944-b891-c9f3623e9f84" providerId="AD" clId="Web-{4C501AE3-B722-722E-C119-D0E9E9DF67F0}"/>
    <pc:docChg chg="modSld">
      <pc:chgData name="Pam Crowder" userId="S::pam.crowder@connection-ministries.org::e5d83a44-6866-4944-b891-c9f3623e9f84" providerId="AD" clId="Web-{4C501AE3-B722-722E-C119-D0E9E9DF67F0}" dt="2026-04-02T19:42:03.021" v="11" actId="20577"/>
      <pc:docMkLst>
        <pc:docMk/>
      </pc:docMkLst>
      <pc:sldChg chg="delSp modSp">
        <pc:chgData name="Pam Crowder" userId="S::pam.crowder@connection-ministries.org::e5d83a44-6866-4944-b891-c9f3623e9f84" providerId="AD" clId="Web-{4C501AE3-B722-722E-C119-D0E9E9DF67F0}" dt="2026-04-02T19:40:37.146" v="1"/>
        <pc:sldMkLst>
          <pc:docMk/>
          <pc:sldMk cId="3553795168" sldId="279"/>
        </pc:sldMkLst>
      </pc:sldChg>
      <pc:sldChg chg="addSp delSp modSp">
        <pc:chgData name="Pam Crowder" userId="S::pam.crowder@connection-ministries.org::e5d83a44-6866-4944-b891-c9f3623e9f84" providerId="AD" clId="Web-{4C501AE3-B722-722E-C119-D0E9E9DF67F0}" dt="2026-04-02T19:42:03.021" v="11" actId="20577"/>
        <pc:sldMkLst>
          <pc:docMk/>
          <pc:sldMk cId="647116736" sldId="280"/>
        </pc:sldMkLst>
        <pc:spChg chg="mod">
          <ac:chgData name="Pam Crowder" userId="S::pam.crowder@connection-ministries.org::e5d83a44-6866-4944-b891-c9f3623e9f84" providerId="AD" clId="Web-{4C501AE3-B722-722E-C119-D0E9E9DF67F0}" dt="2026-04-02T19:42:03.021" v="11" actId="20577"/>
          <ac:spMkLst>
            <pc:docMk/>
            <pc:sldMk cId="647116736" sldId="280"/>
            <ac:spMk id="2" creationId="{1A17CF22-FFE5-BEE7-4623-7705873931FE}"/>
          </ac:spMkLst>
        </pc:spChg>
        <pc:spChg chg="add">
          <ac:chgData name="Pam Crowder" userId="S::pam.crowder@connection-ministries.org::e5d83a44-6866-4944-b891-c9f3623e9f84" providerId="AD" clId="Web-{4C501AE3-B722-722E-C119-D0E9E9DF67F0}" dt="2026-04-02T19:41:22.005" v="4"/>
          <ac:spMkLst>
            <pc:docMk/>
            <pc:sldMk cId="647116736" sldId="280"/>
            <ac:spMk id="23" creationId="{7DA3C418-758E-4180-A5D0-8655D6804587}"/>
          </ac:spMkLst>
        </pc:spChg>
        <pc:spChg chg="add">
          <ac:chgData name="Pam Crowder" userId="S::pam.crowder@connection-ministries.org::e5d83a44-6866-4944-b891-c9f3623e9f84" providerId="AD" clId="Web-{4C501AE3-B722-722E-C119-D0E9E9DF67F0}" dt="2026-04-02T19:41:22.005" v="4"/>
          <ac:spMkLst>
            <pc:docMk/>
            <pc:sldMk cId="647116736" sldId="280"/>
            <ac:spMk id="25" creationId="{28C8EF06-5EC3-4883-AFAF-D74FF46550FB}"/>
          </ac:spMkLst>
        </pc:spChg>
        <pc:picChg chg="mod">
          <ac:chgData name="Pam Crowder" userId="S::pam.crowder@connection-ministries.org::e5d83a44-6866-4944-b891-c9f3623e9f84" providerId="AD" clId="Web-{4C501AE3-B722-722E-C119-D0E9E9DF67F0}" dt="2026-04-02T19:41:22.005" v="4"/>
          <ac:picMkLst>
            <pc:docMk/>
            <pc:sldMk cId="647116736" sldId="280"/>
            <ac:picMk id="4" creationId="{3C9DA973-6F4A-D82D-19C9-176C6572259D}"/>
          </ac:picMkLst>
        </pc:picChg>
      </pc:sldChg>
    </pc:docChg>
  </pc:docChgLst>
  <pc:docChgLst>
    <pc:chgData name="Pam Crowder" userId="S::pam.crowder@connection-ministries.org::e5d83a44-6866-4944-b891-c9f3623e9f84" providerId="AD" clId="Web-{097DA305-D974-ACD5-78E6-07B708AC90FA}"/>
    <pc:docChg chg="addSld">
      <pc:chgData name="Pam Crowder" userId="S::pam.crowder@connection-ministries.org::e5d83a44-6866-4944-b891-c9f3623e9f84" providerId="AD" clId="Web-{097DA305-D974-ACD5-78E6-07B708AC90FA}" dt="2026-04-02T18:52:44.144" v="0"/>
      <pc:docMkLst>
        <pc:docMk/>
      </pc:docMkLst>
      <pc:sldChg chg="new">
        <pc:chgData name="Pam Crowder" userId="S::pam.crowder@connection-ministries.org::e5d83a44-6866-4944-b891-c9f3623e9f84" providerId="AD" clId="Web-{097DA305-D974-ACD5-78E6-07B708AC90FA}" dt="2026-04-02T18:52:44.144" v="0"/>
        <pc:sldMkLst>
          <pc:docMk/>
          <pc:sldMk cId="3553795168" sldId="27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biblioguero.blogspot.com/2011/09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Bible_chouraqui.jpg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reativecommons.org/licenses/by-sa/3.0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suchismita-wwwsuchsimita.blogspot.com/2010/06/" TargetMode="External"/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pasosnormajuridica.blogspot.com/2017/03/etapa-del-proceso-de-la-creacion-de-la.html" TargetMode="External"/><Relationship Id="rId5" Type="http://schemas.openxmlformats.org/officeDocument/2006/relationships/image" Target="../media/image19.gif"/><Relationship Id="rId10" Type="http://schemas.openxmlformats.org/officeDocument/2006/relationships/hyperlink" Target="https://pixabay.com/de/wiedersehen-tsch%C3%BCss-abschied-bye-3433689/" TargetMode="External"/><Relationship Id="rId4" Type="http://schemas.openxmlformats.org/officeDocument/2006/relationships/hyperlink" Target="https://ventana-almundo.blogspot.com/2012/11/por-que-truena.html" TargetMode="External"/><Relationship Id="rId9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pngimg.com/png/31702-listening-ear-clipart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openclipart.org/detail/28688" TargetMode="External"/><Relationship Id="rId5" Type="http://schemas.openxmlformats.org/officeDocument/2006/relationships/image" Target="../media/image25.png"/><Relationship Id="rId4" Type="http://schemas.openxmlformats.org/officeDocument/2006/relationships/hyperlink" Target="https://biblioguero.blogspot.com/2011/09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biblioguero.blogspot.com/2011/09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roundup.org.za/article/nearly-a-year-after-the-floods-ethekwini-villagers-are-still-hoping-for-help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2" name="Rectangle 201">
            <a:extLst>
              <a:ext uri="{FF2B5EF4-FFF2-40B4-BE49-F238E27FC236}">
                <a16:creationId xmlns:a16="http://schemas.microsoft.com/office/drawing/2014/main" id="{5964CBE2-084A-47DF-A704-CF5F6217B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72166C-335C-E56E-1859-6C07F98DE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5025" y="508866"/>
            <a:ext cx="4826795" cy="2858363"/>
          </a:xfrm>
        </p:spPr>
        <p:txBody>
          <a:bodyPr>
            <a:normAutofit/>
          </a:bodyPr>
          <a:lstStyle/>
          <a:p>
            <a:pPr algn="l"/>
            <a:r>
              <a:rPr lang="en-US" sz="6100" dirty="0">
                <a:solidFill>
                  <a:schemeClr val="bg1"/>
                </a:solidFill>
                <a:latin typeface="Elephant" panose="02020904090505020303" pitchFamily="18" charset="0"/>
              </a:rPr>
              <a:t>Unshakable Foundation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B9C233-F594-43B0-E306-10EF6C99C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2993" r="22993"/>
          <a:stretch/>
        </p:blipFill>
        <p:spPr>
          <a:xfrm>
            <a:off x="6096000" y="841375"/>
            <a:ext cx="5260975" cy="4707593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204" name="Freeform: Shape 203">
            <a:extLst>
              <a:ext uri="{FF2B5EF4-FFF2-40B4-BE49-F238E27FC236}">
                <a16:creationId xmlns:a16="http://schemas.microsoft.com/office/drawing/2014/main" id="{686A5CBB-E03B-4019-8BCD-78975D39E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138312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6" name="Freeform: Shape 205">
            <a:extLst>
              <a:ext uri="{FF2B5EF4-FFF2-40B4-BE49-F238E27FC236}">
                <a16:creationId xmlns:a16="http://schemas.microsoft.com/office/drawing/2014/main" id="{94993204-9792-4E61-A83C-73D4379E2B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138312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blipFill dpi="0" rotWithShape="1">
            <a:blip r:embed="rId4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88D8CB2-74C7-C5A6-3C44-9CBC285F427E}"/>
              </a:ext>
            </a:extLst>
          </p:cNvPr>
          <p:cNvCxnSpPr/>
          <p:nvPr/>
        </p:nvCxnSpPr>
        <p:spPr>
          <a:xfrm>
            <a:off x="1413164" y="4021282"/>
            <a:ext cx="3678381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F01CF66-9BF2-0281-3F77-90E91198D1F5}"/>
              </a:ext>
            </a:extLst>
          </p:cNvPr>
          <p:cNvSpPr txBox="1"/>
          <p:nvPr/>
        </p:nvSpPr>
        <p:spPr>
          <a:xfrm>
            <a:off x="1039859" y="4533321"/>
            <a:ext cx="4417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Matthew 5:1-2, 7:24-27 </a:t>
            </a:r>
          </a:p>
        </p:txBody>
      </p:sp>
    </p:spTree>
    <p:extLst>
      <p:ext uri="{BB962C8B-B14F-4D97-AF65-F5344CB8AC3E}">
        <p14:creationId xmlns:p14="http://schemas.microsoft.com/office/powerpoint/2010/main" val="339107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0E5ABD-FA31-B24E-58DD-8BB189DA13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8920" b="681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BA8ECC-2366-755E-1C7D-A16B2F016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317240"/>
            <a:ext cx="12191980" cy="744836"/>
          </a:xfr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We can seek God rather than worry or be anxious about what we need. </a:t>
            </a:r>
            <a:endParaRPr lang="en-US" sz="3200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4F7236F-E83C-3FA0-4DAC-F85B5F9BB592}"/>
              </a:ext>
            </a:extLst>
          </p:cNvPr>
          <p:cNvSpPr txBox="1"/>
          <p:nvPr/>
        </p:nvSpPr>
        <p:spPr>
          <a:xfrm>
            <a:off x="9759924" y="6657945"/>
            <a:ext cx="243207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commons.wikimedia.org/wiki/File:Bible_chouraqui.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71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F8DB57-5136-EB6E-DC7B-725027E4B5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" r="27129" b="1"/>
          <a:stretch>
            <a:fillRect/>
          </a:stretch>
        </p:blipFill>
        <p:spPr>
          <a:xfrm rot="5400000">
            <a:off x="5133032" y="-205100"/>
            <a:ext cx="6857999" cy="72682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34066D6-1B59-4642-A86D-39464CEE9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5272088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18E928D9-3091-4385-B979-265D55AD0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03011">
            <a:off x="1718653" y="700861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2713D2-2068-AEC4-D21E-EA6FF5373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985" y="828008"/>
            <a:ext cx="4092525" cy="436304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We can love others by treating them as we would want to be treated.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D602432-D774-4CF5-94E8-7D52D0105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1186" y="4626633"/>
            <a:ext cx="491961" cy="49196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F9EBB4-5078-47B2-AAA0-DF4A88D81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27932" y="5011563"/>
            <a:ext cx="731558" cy="731558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766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2" name="Rectangle 2061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882138-6676-6401-7642-2F9AA2F2F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7049" y="307571"/>
            <a:ext cx="4894117" cy="363099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We can let our light shine so others will see Jesus and glorify the Father.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65405C-6819-309A-FD41-42BBE79E6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0" r="30958" b="-1"/>
          <a:stretch>
            <a:fillRect/>
          </a:stretch>
        </p:blipFill>
        <p:spPr>
          <a:xfrm>
            <a:off x="0" y="10"/>
            <a:ext cx="4894117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064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563791 w 4243589"/>
              <a:gd name="csY1" fmla="*/ 0 h 18288"/>
              <a:gd name="csX2" fmla="*/ 1042710 w 4243589"/>
              <a:gd name="csY2" fmla="*/ 0 h 18288"/>
              <a:gd name="csX3" fmla="*/ 1564066 w 4243589"/>
              <a:gd name="csY3" fmla="*/ 0 h 18288"/>
              <a:gd name="csX4" fmla="*/ 2212729 w 4243589"/>
              <a:gd name="csY4" fmla="*/ 0 h 18288"/>
              <a:gd name="csX5" fmla="*/ 2776520 w 4243589"/>
              <a:gd name="csY5" fmla="*/ 0 h 18288"/>
              <a:gd name="csX6" fmla="*/ 3297875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637362 w 4243589"/>
              <a:gd name="csY9" fmla="*/ 18288 h 18288"/>
              <a:gd name="csX10" fmla="*/ 3116007 w 4243589"/>
              <a:gd name="csY10" fmla="*/ 18288 h 18288"/>
              <a:gd name="csX11" fmla="*/ 2424908 w 4243589"/>
              <a:gd name="csY11" fmla="*/ 18288 h 18288"/>
              <a:gd name="csX12" fmla="*/ 1861117 w 4243589"/>
              <a:gd name="csY12" fmla="*/ 18288 h 18288"/>
              <a:gd name="csX13" fmla="*/ 1382198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6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5171C3-006F-83FF-E16D-588C878AE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2" b="9538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B25EC5-8BD0-A33E-C9CF-F46514EEF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No…Not a pair of bulls!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79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DD6FE-FF80-C406-4561-4BB55399A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5135971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9DA973-6F4A-D82D-19C9-176C65722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" r="-2" b="-2"/>
          <a:stretch>
            <a:fillRect/>
          </a:stretch>
        </p:blipFill>
        <p:spPr>
          <a:xfrm>
            <a:off x="2915455" y="10"/>
            <a:ext cx="9276545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17CF22-FFE5-BEE7-4623-770587393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" y="3311417"/>
            <a:ext cx="4851192" cy="19241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A parable is a short, everyday story with </a:t>
            </a:r>
            <a:b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an important message. 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116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D1F57E-285E-7963-4EC8-0A26626E6D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1" b="13439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814BEC-E4A0-D7EC-3420-A06A6FEAB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“Therefore, everyone who hears these words of mine and puts them into practice is like a wise man who built his house on the rock.”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536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EACB1A-DAB4-260C-C70B-EC66C939D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1" b="2669"/>
          <a:stretch>
            <a:fillRect/>
          </a:stretch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FCA18A-E282-BA4F-1F35-5FB0A75B2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“The rain came down, the winds blew and beat against the house; yet it did not fall, because it had its foundation on the rock.”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994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46F721-3785-414D-8697-16AF490E6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87BD09-6664-416C-0E41-6270B85C6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0210" y="1127719"/>
            <a:ext cx="4168609" cy="40072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“Everyone who hears my words and </a:t>
            </a:r>
            <a:r>
              <a:rPr lang="en-US" sz="40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does not 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put them into practice is like a foolish man who built his house on the sand.”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313BB9-0099-9DC7-0305-4C087FC9D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9" r="7830"/>
          <a:stretch>
            <a:fillRect/>
          </a:stretch>
        </p:blipFill>
        <p:spPr>
          <a:xfrm>
            <a:off x="20" y="1"/>
            <a:ext cx="7938635" cy="6857999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14781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49BE74-33FA-D01F-23D0-74380D7B4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anose="020F0302020204030204"/>
                <a:ea typeface="+mj-ea"/>
                <a:cs typeface="+mj-cs"/>
              </a:rPr>
              <a:t>“The rain came down, the winds blew and beat against that house, and it fell with a great crash!”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CAC72B-0990-714D-4274-F601209BD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650" y="855200"/>
            <a:ext cx="6863466" cy="514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36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1FCB3-75DE-13B0-C49D-499D029F3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656" y="4377843"/>
            <a:ext cx="10909640" cy="1065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dirty="0"/>
              <a:t>Jesus is telling us about two kinds builders. </a:t>
            </a:r>
            <a:br>
              <a:rPr lang="en-US" sz="3600" dirty="0"/>
            </a:br>
            <a:r>
              <a:rPr lang="en-US" sz="3600" dirty="0"/>
              <a:t>One built on rock, the other on sand.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80648B-C51E-421D-5505-C77EDD4C5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7" b="5064"/>
          <a:stretch>
            <a:fillRect/>
          </a:stretch>
        </p:blipFill>
        <p:spPr>
          <a:xfrm>
            <a:off x="320040" y="336023"/>
            <a:ext cx="5614416" cy="38633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251C7A-F211-B603-9B98-72FFCF31EC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0" r="-3" b="-3"/>
          <a:stretch>
            <a:fillRect/>
          </a:stretch>
        </p:blipFill>
        <p:spPr>
          <a:xfrm>
            <a:off x="6254496" y="363788"/>
            <a:ext cx="5614416" cy="3807849"/>
          </a:xfrm>
          <a:prstGeom prst="rect">
            <a:avLst/>
          </a:prstGeom>
        </p:spPr>
      </p:pic>
      <p:sp>
        <p:nvSpPr>
          <p:cNvPr id="31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18288"/>
          </a:xfrm>
          <a:custGeom>
            <a:avLst/>
            <a:gdLst>
              <a:gd name="csX0" fmla="*/ 0 w 3291840"/>
              <a:gd name="csY0" fmla="*/ 0 h 18288"/>
              <a:gd name="csX1" fmla="*/ 658368 w 3291840"/>
              <a:gd name="csY1" fmla="*/ 0 h 18288"/>
              <a:gd name="csX2" fmla="*/ 1283818 w 3291840"/>
              <a:gd name="csY2" fmla="*/ 0 h 18288"/>
              <a:gd name="csX3" fmla="*/ 1909267 w 3291840"/>
              <a:gd name="csY3" fmla="*/ 0 h 18288"/>
              <a:gd name="csX4" fmla="*/ 2633472 w 3291840"/>
              <a:gd name="csY4" fmla="*/ 0 h 18288"/>
              <a:gd name="csX5" fmla="*/ 3291840 w 3291840"/>
              <a:gd name="csY5" fmla="*/ 0 h 18288"/>
              <a:gd name="csX6" fmla="*/ 3291840 w 3291840"/>
              <a:gd name="csY6" fmla="*/ 18288 h 18288"/>
              <a:gd name="csX7" fmla="*/ 2633472 w 3291840"/>
              <a:gd name="csY7" fmla="*/ 18288 h 18288"/>
              <a:gd name="csX8" fmla="*/ 2073859 w 3291840"/>
              <a:gd name="csY8" fmla="*/ 18288 h 18288"/>
              <a:gd name="csX9" fmla="*/ 1448410 w 3291840"/>
              <a:gd name="csY9" fmla="*/ 18288 h 18288"/>
              <a:gd name="csX10" fmla="*/ 822960 w 3291840"/>
              <a:gd name="csY10" fmla="*/ 18288 h 18288"/>
              <a:gd name="csX11" fmla="*/ 0 w 3291840"/>
              <a:gd name="csY11" fmla="*/ 18288 h 18288"/>
              <a:gd name="csX12" fmla="*/ 0 w 329184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765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FB1A0-80EB-736F-DBA5-C3D21A719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0376" y="972240"/>
            <a:ext cx="5133720" cy="4818960"/>
          </a:xfrm>
        </p:spPr>
        <p:txBody>
          <a:bodyPr>
            <a:normAutofit fontScale="90000"/>
          </a:bodyPr>
          <a:lstStyle/>
          <a:p>
            <a:r>
              <a:rPr lang="en-US" b="1" i="1" dirty="0"/>
              <a:t>“I keep my eyes always on the Lord. </a:t>
            </a:r>
            <a:r>
              <a:rPr lang="en-US" dirty="0"/>
              <a:t>​</a:t>
            </a:r>
            <a:br>
              <a:rPr lang="en-US" dirty="0"/>
            </a:br>
            <a:r>
              <a:rPr lang="en-US" dirty="0"/>
              <a:t>​</a:t>
            </a:r>
            <a:br>
              <a:rPr lang="en-US" dirty="0"/>
            </a:br>
            <a:r>
              <a:rPr lang="en-US" b="1" i="1" dirty="0"/>
              <a:t>With him at my right hand, </a:t>
            </a:r>
            <a:r>
              <a:rPr lang="en-US" dirty="0"/>
              <a:t>​</a:t>
            </a:r>
            <a:br>
              <a:rPr lang="en-US" dirty="0"/>
            </a:br>
            <a:r>
              <a:rPr lang="en-US" dirty="0"/>
              <a:t>​</a:t>
            </a:r>
            <a:br>
              <a:rPr lang="en-US" dirty="0"/>
            </a:br>
            <a:r>
              <a:rPr lang="en-US" b="1" i="1" dirty="0"/>
              <a:t>I will not be shaken.” </a:t>
            </a:r>
            <a:br>
              <a:rPr lang="en-US" b="1" i="1" dirty="0"/>
            </a:br>
            <a:r>
              <a:rPr lang="en-US" b="1" i="1" dirty="0"/>
              <a:t>Psalm 16:8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30F128-7C54-D6A7-A3DB-718409F02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6"/>
          <a:stretch>
            <a:fillRect/>
          </a:stretch>
        </p:blipFill>
        <p:spPr>
          <a:xfrm>
            <a:off x="0" y="972240"/>
            <a:ext cx="6930376" cy="5545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31612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B664C7-1519-2F7A-8F63-3BCE13A25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0BF52F-8F07-6404-BEBB-61C4A2EBB30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2" r="-1" b="8011"/>
          <a:stretch>
            <a:fillRect/>
          </a:stretch>
        </p:blipFill>
        <p:spPr>
          <a:xfrm>
            <a:off x="-22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D7D41D-C947-5511-0597-EEE477FE7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605203"/>
            <a:ext cx="9576216" cy="34871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If we build our lives on the solid rock of God’s Word, we will be wise. 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Our foundation will be UNSHAKABLE. </a:t>
            </a:r>
          </a:p>
        </p:txBody>
      </p:sp>
      <p:sp>
        <p:nvSpPr>
          <p:cNvPr id="27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7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7" name="Rectangle 246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160110-FF11-865F-995C-AF65ECC36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5239" t="7785" r="9236" b="-1"/>
          <a:stretch>
            <a:fillRect/>
          </a:stretch>
        </p:blipFill>
        <p:spPr>
          <a:xfrm>
            <a:off x="1764904" y="39754"/>
            <a:ext cx="10426791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49" name="Freeform: Shape 248">
            <a:extLst>
              <a:ext uri="{FF2B5EF4-FFF2-40B4-BE49-F238E27FC236}">
                <a16:creationId xmlns:a16="http://schemas.microsoft.com/office/drawing/2014/main" id="{8CC700D5-9809-43F4-89D5-7DBBCB0DC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87718" y="1278965"/>
            <a:ext cx="4592444" cy="4267199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1" name="Freeform: Shape 250">
            <a:extLst>
              <a:ext uri="{FF2B5EF4-FFF2-40B4-BE49-F238E27FC236}">
                <a16:creationId xmlns:a16="http://schemas.microsoft.com/office/drawing/2014/main" id="{C7163242-6303-46DC-BAC1-2A204F061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49080" y="1374588"/>
            <a:ext cx="4315593" cy="408790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sp>
        <p:nvSpPr>
          <p:cNvPr id="253" name="Freeform: Shape 252">
            <a:extLst>
              <a:ext uri="{FF2B5EF4-FFF2-40B4-BE49-F238E27FC236}">
                <a16:creationId xmlns:a16="http://schemas.microsoft.com/office/drawing/2014/main" id="{805C4C40-D70E-4C4F-B228-98A0A6132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00000" flipH="1">
            <a:off x="987224" y="1122042"/>
            <a:ext cx="4908132" cy="4613915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537FD7-BB4C-B87C-1929-90D410528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300" y="2411770"/>
            <a:ext cx="4949256" cy="20015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Have you ever gone through a big storm in your life? </a:t>
            </a:r>
          </a:p>
        </p:txBody>
      </p:sp>
      <p:sp>
        <p:nvSpPr>
          <p:cNvPr id="255" name="Freeform: Shape 254">
            <a:extLst>
              <a:ext uri="{FF2B5EF4-FFF2-40B4-BE49-F238E27FC236}">
                <a16:creationId xmlns:a16="http://schemas.microsoft.com/office/drawing/2014/main" id="{D289228A-771B-48F6-B5DF-7A63EA324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6081120" y="3758637"/>
            <a:ext cx="2685902" cy="2471745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7" name="Freeform: Shape 256">
            <a:extLst>
              <a:ext uri="{FF2B5EF4-FFF2-40B4-BE49-F238E27FC236}">
                <a16:creationId xmlns:a16="http://schemas.microsoft.com/office/drawing/2014/main" id="{31D5EF21-94C4-481A-BD01-3D29FB305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5845430" y="3616324"/>
            <a:ext cx="3051507" cy="2756367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9" name="Freeform: Shape 258">
            <a:extLst>
              <a:ext uri="{FF2B5EF4-FFF2-40B4-BE49-F238E27FC236}">
                <a16:creationId xmlns:a16="http://schemas.microsoft.com/office/drawing/2014/main" id="{AB980901-8348-441D-BC47-AAB8C55E2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8973" y="2325120"/>
            <a:ext cx="2537979" cy="2944580"/>
          </a:xfrm>
          <a:custGeom>
            <a:avLst/>
            <a:gdLst>
              <a:gd name="connsiteX0" fmla="*/ 1448892 w 2805016"/>
              <a:gd name="connsiteY0" fmla="*/ 1295 h 3049345"/>
              <a:gd name="connsiteX1" fmla="*/ 1762036 w 2805016"/>
              <a:gd name="connsiteY1" fmla="*/ 37054 h 3049345"/>
              <a:gd name="connsiteX2" fmla="*/ 2172496 w 2805016"/>
              <a:gd name="connsiteY2" fmla="*/ 276646 h 3049345"/>
              <a:gd name="connsiteX3" fmla="*/ 2494528 w 2805016"/>
              <a:gd name="connsiteY3" fmla="*/ 816190 h 3049345"/>
              <a:gd name="connsiteX4" fmla="*/ 2553622 w 2805016"/>
              <a:gd name="connsiteY4" fmla="*/ 932591 h 3049345"/>
              <a:gd name="connsiteX5" fmla="*/ 2789833 w 2805016"/>
              <a:gd name="connsiteY5" fmla="*/ 1841650 h 3049345"/>
              <a:gd name="connsiteX6" fmla="*/ 1939259 w 2805016"/>
              <a:gd name="connsiteY6" fmla="*/ 2818274 h 3049345"/>
              <a:gd name="connsiteX7" fmla="*/ 1752834 w 2805016"/>
              <a:gd name="connsiteY7" fmla="*/ 2904144 h 3049345"/>
              <a:gd name="connsiteX8" fmla="*/ 1191447 w 2805016"/>
              <a:gd name="connsiteY8" fmla="*/ 3038170 h 3049345"/>
              <a:gd name="connsiteX9" fmla="*/ 661126 w 2805016"/>
              <a:gd name="connsiteY9" fmla="*/ 2791872 h 3049345"/>
              <a:gd name="connsiteX10" fmla="*/ 256115 w 2805016"/>
              <a:gd name="connsiteY10" fmla="*/ 2313690 h 3049345"/>
              <a:gd name="connsiteX11" fmla="*/ 30620 w 2805016"/>
              <a:gd name="connsiteY11" fmla="*/ 1690804 h 3049345"/>
              <a:gd name="connsiteX12" fmla="*/ 29591 w 2805016"/>
              <a:gd name="connsiteY12" fmla="*/ 1037726 h 3049345"/>
              <a:gd name="connsiteX13" fmla="*/ 244525 w 2805016"/>
              <a:gd name="connsiteY13" fmla="*/ 519197 h 3049345"/>
              <a:gd name="connsiteX14" fmla="*/ 622356 w 2805016"/>
              <a:gd name="connsiteY14" fmla="*/ 183048 h 3049345"/>
              <a:gd name="connsiteX15" fmla="*/ 1448892 w 2805016"/>
              <a:gd name="connsiteY15" fmla="*/ 1295 h 304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05016" h="3049345">
                <a:moveTo>
                  <a:pt x="1448892" y="1295"/>
                </a:moveTo>
                <a:cubicBezTo>
                  <a:pt x="1551302" y="5038"/>
                  <a:pt x="1656071" y="16908"/>
                  <a:pt x="1762036" y="37054"/>
                </a:cubicBezTo>
                <a:cubicBezTo>
                  <a:pt x="1931145" y="69206"/>
                  <a:pt x="2057720" y="143119"/>
                  <a:pt x="2172496" y="276646"/>
                </a:cubicBezTo>
                <a:cubicBezTo>
                  <a:pt x="2292557" y="416316"/>
                  <a:pt x="2390672" y="610536"/>
                  <a:pt x="2494528" y="816190"/>
                </a:cubicBezTo>
                <a:cubicBezTo>
                  <a:pt x="2513659" y="854126"/>
                  <a:pt x="2533480" y="893328"/>
                  <a:pt x="2553622" y="932591"/>
                </a:cubicBezTo>
                <a:cubicBezTo>
                  <a:pt x="2733870" y="1284027"/>
                  <a:pt x="2847724" y="1537159"/>
                  <a:pt x="2789833" y="1841650"/>
                </a:cubicBezTo>
                <a:cubicBezTo>
                  <a:pt x="2701624" y="2305599"/>
                  <a:pt x="2447254" y="2597690"/>
                  <a:pt x="1939259" y="2818274"/>
                </a:cubicBezTo>
                <a:cubicBezTo>
                  <a:pt x="1872770" y="2847138"/>
                  <a:pt x="1811781" y="2876114"/>
                  <a:pt x="1752834" y="2904144"/>
                </a:cubicBezTo>
                <a:cubicBezTo>
                  <a:pt x="1508432" y="3020297"/>
                  <a:pt x="1382512" y="3074496"/>
                  <a:pt x="1191447" y="3038170"/>
                </a:cubicBezTo>
                <a:cubicBezTo>
                  <a:pt x="1001732" y="3002100"/>
                  <a:pt x="823313" y="2919199"/>
                  <a:pt x="661126" y="2791872"/>
                </a:cubicBezTo>
                <a:cubicBezTo>
                  <a:pt x="502474" y="2667286"/>
                  <a:pt x="366163" y="2506376"/>
                  <a:pt x="256115" y="2313690"/>
                </a:cubicBezTo>
                <a:cubicBezTo>
                  <a:pt x="147904" y="2124290"/>
                  <a:pt x="69906" y="1908939"/>
                  <a:pt x="30620" y="1690804"/>
                </a:cubicBezTo>
                <a:cubicBezTo>
                  <a:pt x="-9871" y="1466769"/>
                  <a:pt x="-10191" y="1246967"/>
                  <a:pt x="29591" y="1037726"/>
                </a:cubicBezTo>
                <a:cubicBezTo>
                  <a:pt x="67109" y="840400"/>
                  <a:pt x="139452" y="665977"/>
                  <a:pt x="244525" y="519197"/>
                </a:cubicBezTo>
                <a:cubicBezTo>
                  <a:pt x="343054" y="381648"/>
                  <a:pt x="470192" y="268558"/>
                  <a:pt x="622356" y="183048"/>
                </a:cubicBezTo>
                <a:cubicBezTo>
                  <a:pt x="855671" y="51991"/>
                  <a:pt x="1141662" y="-9932"/>
                  <a:pt x="1448892" y="1295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61" name="Freeform: Shape 260">
            <a:extLst>
              <a:ext uri="{FF2B5EF4-FFF2-40B4-BE49-F238E27FC236}">
                <a16:creationId xmlns:a16="http://schemas.microsoft.com/office/drawing/2014/main" id="{9A5160F0-6244-48E8-9E71-1F51EA90C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225813" y="485983"/>
            <a:ext cx="2843929" cy="2556327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3" name="Freeform: Shape 262">
            <a:extLst>
              <a:ext uri="{FF2B5EF4-FFF2-40B4-BE49-F238E27FC236}">
                <a16:creationId xmlns:a16="http://schemas.microsoft.com/office/drawing/2014/main" id="{2513D8C9-24E7-4F31-8B40-E3AF6235D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35614" y="2499229"/>
            <a:ext cx="2323437" cy="2595038"/>
          </a:xfrm>
          <a:custGeom>
            <a:avLst/>
            <a:gdLst>
              <a:gd name="connsiteX0" fmla="*/ 1177679 w 2567901"/>
              <a:gd name="connsiteY0" fmla="*/ 1063 h 2687367"/>
              <a:gd name="connsiteX1" fmla="*/ 1603094 w 2567901"/>
              <a:gd name="connsiteY1" fmla="*/ 35223 h 2687367"/>
              <a:gd name="connsiteX2" fmla="*/ 1980105 w 2567901"/>
              <a:gd name="connsiteY2" fmla="*/ 249099 h 2687367"/>
              <a:gd name="connsiteX3" fmla="*/ 2278200 w 2567901"/>
              <a:gd name="connsiteY3" fmla="*/ 726784 h 2687367"/>
              <a:gd name="connsiteX4" fmla="*/ 2333016 w 2567901"/>
              <a:gd name="connsiteY4" fmla="*/ 829771 h 2687367"/>
              <a:gd name="connsiteX5" fmla="*/ 2555036 w 2567901"/>
              <a:gd name="connsiteY5" fmla="*/ 1632596 h 2687367"/>
              <a:gd name="connsiteX6" fmla="*/ 1783436 w 2567901"/>
              <a:gd name="connsiteY6" fmla="*/ 2487849 h 2687367"/>
              <a:gd name="connsiteX7" fmla="*/ 1613480 w 2567901"/>
              <a:gd name="connsiteY7" fmla="*/ 2562316 h 2687367"/>
              <a:gd name="connsiteX8" fmla="*/ 1100869 w 2567901"/>
              <a:gd name="connsiteY8" fmla="*/ 2676769 h 2687367"/>
              <a:gd name="connsiteX9" fmla="*/ 614178 w 2567901"/>
              <a:gd name="connsiteY9" fmla="*/ 2456196 h 2687367"/>
              <a:gd name="connsiteX10" fmla="*/ 240586 w 2567901"/>
              <a:gd name="connsiteY10" fmla="*/ 2032054 h 2687367"/>
              <a:gd name="connsiteX11" fmla="*/ 30245 w 2567901"/>
              <a:gd name="connsiteY11" fmla="*/ 1481541 h 2687367"/>
              <a:gd name="connsiteX12" fmla="*/ 25021 w 2567901"/>
              <a:gd name="connsiteY12" fmla="*/ 905889 h 2687367"/>
              <a:gd name="connsiteX13" fmla="*/ 218217 w 2567901"/>
              <a:gd name="connsiteY13" fmla="*/ 450248 h 2687367"/>
              <a:gd name="connsiteX14" fmla="*/ 561607 w 2567901"/>
              <a:gd name="connsiteY14" fmla="*/ 156432 h 2687367"/>
              <a:gd name="connsiteX15" fmla="*/ 1177679 w 2567901"/>
              <a:gd name="connsiteY15" fmla="*/ 1063 h 268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67901" h="2687367">
                <a:moveTo>
                  <a:pt x="1177679" y="1063"/>
                </a:moveTo>
                <a:cubicBezTo>
                  <a:pt x="1314507" y="-3704"/>
                  <a:pt x="1457510" y="7543"/>
                  <a:pt x="1603094" y="35223"/>
                </a:cubicBezTo>
                <a:cubicBezTo>
                  <a:pt x="1757985" y="64671"/>
                  <a:pt x="1874247" y="130651"/>
                  <a:pt x="1980105" y="249099"/>
                </a:cubicBezTo>
                <a:cubicBezTo>
                  <a:pt x="2090840" y="372996"/>
                  <a:pt x="2181857" y="544832"/>
                  <a:pt x="2278200" y="726784"/>
                </a:cubicBezTo>
                <a:cubicBezTo>
                  <a:pt x="2295948" y="760348"/>
                  <a:pt x="2314335" y="795032"/>
                  <a:pt x="2333016" y="829771"/>
                </a:cubicBezTo>
                <a:cubicBezTo>
                  <a:pt x="2500190" y="1140721"/>
                  <a:pt x="2605991" y="1364587"/>
                  <a:pt x="2555036" y="1632596"/>
                </a:cubicBezTo>
                <a:cubicBezTo>
                  <a:pt x="2477395" y="2040959"/>
                  <a:pt x="2246644" y="2296751"/>
                  <a:pt x="1783436" y="2487849"/>
                </a:cubicBezTo>
                <a:cubicBezTo>
                  <a:pt x="1722809" y="2512855"/>
                  <a:pt x="1667214" y="2537996"/>
                  <a:pt x="1613480" y="2562316"/>
                </a:cubicBezTo>
                <a:cubicBezTo>
                  <a:pt x="1390692" y="2663095"/>
                  <a:pt x="1275870" y="2710042"/>
                  <a:pt x="1100869" y="2676769"/>
                </a:cubicBezTo>
                <a:cubicBezTo>
                  <a:pt x="927103" y="2643732"/>
                  <a:pt x="763363" y="2569490"/>
                  <a:pt x="614178" y="2456196"/>
                </a:cubicBezTo>
                <a:cubicBezTo>
                  <a:pt x="468245" y="2345340"/>
                  <a:pt x="342509" y="2202615"/>
                  <a:pt x="240586" y="2032054"/>
                </a:cubicBezTo>
                <a:cubicBezTo>
                  <a:pt x="140365" y="1864400"/>
                  <a:pt x="67610" y="1674071"/>
                  <a:pt x="30245" y="1481541"/>
                </a:cubicBezTo>
                <a:cubicBezTo>
                  <a:pt x="-8261" y="1283803"/>
                  <a:pt x="-9994" y="1090060"/>
                  <a:pt x="25021" y="905889"/>
                </a:cubicBezTo>
                <a:cubicBezTo>
                  <a:pt x="58043" y="732204"/>
                  <a:pt x="123071" y="578936"/>
                  <a:pt x="218217" y="450248"/>
                </a:cubicBezTo>
                <a:cubicBezTo>
                  <a:pt x="307436" y="329654"/>
                  <a:pt x="422987" y="230806"/>
                  <a:pt x="561607" y="156432"/>
                </a:cubicBezTo>
                <a:cubicBezTo>
                  <a:pt x="738731" y="61442"/>
                  <a:pt x="949631" y="9010"/>
                  <a:pt x="1177679" y="1063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65" name="Freeform: Shape 264">
            <a:extLst>
              <a:ext uri="{FF2B5EF4-FFF2-40B4-BE49-F238E27FC236}">
                <a16:creationId xmlns:a16="http://schemas.microsoft.com/office/drawing/2014/main" id="{9BDFF5CA-602C-465F-8BC3-59C996302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087359" y="357050"/>
            <a:ext cx="3172430" cy="2887139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CB86D5-96C0-66C1-C79E-896542AFF5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9745" r="-3" b="-3"/>
          <a:stretch>
            <a:fillRect/>
          </a:stretch>
        </p:blipFill>
        <p:spPr>
          <a:xfrm>
            <a:off x="6359783" y="579726"/>
            <a:ext cx="2603820" cy="2350093"/>
          </a:xfrm>
          <a:custGeom>
            <a:avLst/>
            <a:gdLst/>
            <a:ahLst/>
            <a:cxnLst/>
            <a:rect l="l" t="t" r="r" b="b"/>
            <a:pathLst>
              <a:path w="2442835" h="2236365">
                <a:moveTo>
                  <a:pt x="1178694" y="0"/>
                </a:moveTo>
                <a:cubicBezTo>
                  <a:pt x="1426542" y="0"/>
                  <a:pt x="1608393" y="124353"/>
                  <a:pt x="1857551" y="314024"/>
                </a:cubicBezTo>
                <a:cubicBezTo>
                  <a:pt x="1885386" y="335216"/>
                  <a:pt x="1913222" y="356156"/>
                  <a:pt x="1940168" y="376379"/>
                </a:cubicBezTo>
                <a:cubicBezTo>
                  <a:pt x="2086213" y="486125"/>
                  <a:pt x="2224133" y="589796"/>
                  <a:pt x="2315923" y="702353"/>
                </a:cubicBezTo>
                <a:cubicBezTo>
                  <a:pt x="2403676" y="809955"/>
                  <a:pt x="2442835" y="917915"/>
                  <a:pt x="2442835" y="1052431"/>
                </a:cubicBezTo>
                <a:cubicBezTo>
                  <a:pt x="2442835" y="1389589"/>
                  <a:pt x="2341663" y="1692735"/>
                  <a:pt x="2157925" y="1906050"/>
                </a:cubicBezTo>
                <a:cubicBezTo>
                  <a:pt x="2068023" y="2010385"/>
                  <a:pt x="1960192" y="2091482"/>
                  <a:pt x="1837422" y="2147045"/>
                </a:cubicBezTo>
                <a:cubicBezTo>
                  <a:pt x="1706420" y="2206285"/>
                  <a:pt x="1558592" y="2236365"/>
                  <a:pt x="1397973" y="2236365"/>
                </a:cubicBezTo>
                <a:cubicBezTo>
                  <a:pt x="1227656" y="2236365"/>
                  <a:pt x="1055033" y="2204038"/>
                  <a:pt x="885082" y="2140253"/>
                </a:cubicBezTo>
                <a:cubicBezTo>
                  <a:pt x="719588" y="2078255"/>
                  <a:pt x="562062" y="1986944"/>
                  <a:pt x="429436" y="1876226"/>
                </a:cubicBezTo>
                <a:cubicBezTo>
                  <a:pt x="294504" y="1763618"/>
                  <a:pt x="188455" y="1635487"/>
                  <a:pt x="114279" y="1495506"/>
                </a:cubicBezTo>
                <a:cubicBezTo>
                  <a:pt x="38477" y="1352411"/>
                  <a:pt x="0" y="1203340"/>
                  <a:pt x="0" y="1052431"/>
                </a:cubicBezTo>
                <a:cubicBezTo>
                  <a:pt x="0" y="900449"/>
                  <a:pt x="61386" y="811692"/>
                  <a:pt x="189137" y="641019"/>
                </a:cubicBezTo>
                <a:cubicBezTo>
                  <a:pt x="219961" y="599856"/>
                  <a:pt x="251833" y="557266"/>
                  <a:pt x="284438" y="510435"/>
                </a:cubicBezTo>
                <a:cubicBezTo>
                  <a:pt x="533598" y="152646"/>
                  <a:pt x="801051" y="0"/>
                  <a:pt x="1178694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2A3021-E25F-77AA-7238-CAAF08B201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r="2" b="4794"/>
          <a:stretch>
            <a:fillRect/>
          </a:stretch>
        </p:blipFill>
        <p:spPr>
          <a:xfrm>
            <a:off x="6305271" y="3765168"/>
            <a:ext cx="2272677" cy="2404194"/>
          </a:xfrm>
          <a:custGeom>
            <a:avLst/>
            <a:gdLst/>
            <a:ahLst/>
            <a:cxnLst/>
            <a:rect l="l" t="t" r="r" b="b"/>
            <a:pathLst>
              <a:path w="2162369" h="2349722">
                <a:moveTo>
                  <a:pt x="1017608" y="0"/>
                </a:moveTo>
                <a:cubicBezTo>
                  <a:pt x="1343611" y="0"/>
                  <a:pt x="1636726" y="97316"/>
                  <a:pt x="1842983" y="274051"/>
                </a:cubicBezTo>
                <a:cubicBezTo>
                  <a:pt x="1943865" y="360525"/>
                  <a:pt x="2022280" y="464246"/>
                  <a:pt x="2076004" y="582337"/>
                </a:cubicBezTo>
                <a:cubicBezTo>
                  <a:pt x="2133284" y="708345"/>
                  <a:pt x="2162369" y="850538"/>
                  <a:pt x="2162369" y="1005035"/>
                </a:cubicBezTo>
                <a:cubicBezTo>
                  <a:pt x="2162369" y="1168860"/>
                  <a:pt x="2131110" y="1334903"/>
                  <a:pt x="2069437" y="1498376"/>
                </a:cubicBezTo>
                <a:cubicBezTo>
                  <a:pt x="2009489" y="1657562"/>
                  <a:pt x="1921200" y="1809084"/>
                  <a:pt x="1814146" y="1936654"/>
                </a:cubicBezTo>
                <a:cubicBezTo>
                  <a:pt x="1705264" y="2066444"/>
                  <a:pt x="1581372" y="2168450"/>
                  <a:pt x="1446023" y="2239799"/>
                </a:cubicBezTo>
                <a:cubicBezTo>
                  <a:pt x="1307663" y="2312711"/>
                  <a:pt x="1163523" y="2349722"/>
                  <a:pt x="1017608" y="2349722"/>
                </a:cubicBezTo>
                <a:cubicBezTo>
                  <a:pt x="870655" y="2349722"/>
                  <a:pt x="784834" y="2290675"/>
                  <a:pt x="619809" y="2167794"/>
                </a:cubicBezTo>
                <a:cubicBezTo>
                  <a:pt x="580008" y="2138146"/>
                  <a:pt x="538826" y="2107488"/>
                  <a:pt x="493546" y="2076126"/>
                </a:cubicBezTo>
                <a:cubicBezTo>
                  <a:pt x="147595" y="1836463"/>
                  <a:pt x="0" y="1579204"/>
                  <a:pt x="0" y="1215956"/>
                </a:cubicBezTo>
                <a:cubicBezTo>
                  <a:pt x="0" y="977555"/>
                  <a:pt x="120238" y="802636"/>
                  <a:pt x="303632" y="562975"/>
                </a:cubicBezTo>
                <a:cubicBezTo>
                  <a:pt x="324124" y="536201"/>
                  <a:pt x="344370" y="509426"/>
                  <a:pt x="363924" y="483507"/>
                </a:cubicBezTo>
                <a:cubicBezTo>
                  <a:pt x="470040" y="343029"/>
                  <a:pt x="570281" y="210366"/>
                  <a:pt x="679113" y="122074"/>
                </a:cubicBezTo>
                <a:cubicBezTo>
                  <a:pt x="783155" y="37666"/>
                  <a:pt x="887542" y="0"/>
                  <a:pt x="1017608" y="0"/>
                </a:cubicBezTo>
                <a:close/>
              </a:path>
            </a:pathLst>
          </a:cu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95BE2D-559B-3974-9FEB-48F9790B7B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r="33239" b="5"/>
          <a:stretch>
            <a:fillRect/>
          </a:stretch>
        </p:blipFill>
        <p:spPr>
          <a:xfrm>
            <a:off x="9237306" y="2600139"/>
            <a:ext cx="2075470" cy="2331477"/>
          </a:xfrm>
          <a:custGeom>
            <a:avLst/>
            <a:gdLst/>
            <a:ahLst/>
            <a:cxnLst/>
            <a:rect l="l" t="t" r="r" b="b"/>
            <a:pathLst>
              <a:path w="2032624" h="2270234">
                <a:moveTo>
                  <a:pt x="1042023" y="1394"/>
                </a:moveTo>
                <a:cubicBezTo>
                  <a:pt x="1116189" y="4748"/>
                  <a:pt x="1192106" y="14167"/>
                  <a:pt x="1268930" y="29755"/>
                </a:cubicBezTo>
                <a:cubicBezTo>
                  <a:pt x="1391535" y="54633"/>
                  <a:pt x="1483561" y="110372"/>
                  <a:pt x="1567353" y="210433"/>
                </a:cubicBezTo>
                <a:cubicBezTo>
                  <a:pt x="1655005" y="315100"/>
                  <a:pt x="1727050" y="460263"/>
                  <a:pt x="1803312" y="613972"/>
                </a:cubicBezTo>
                <a:cubicBezTo>
                  <a:pt x="1817359" y="642327"/>
                  <a:pt x="1831914" y="671628"/>
                  <a:pt x="1846700" y="700973"/>
                </a:cubicBezTo>
                <a:cubicBezTo>
                  <a:pt x="1979027" y="963656"/>
                  <a:pt x="2062774" y="1152776"/>
                  <a:pt x="2022440" y="1379185"/>
                </a:cubicBezTo>
                <a:cubicBezTo>
                  <a:pt x="1960984" y="1724161"/>
                  <a:pt x="1778332" y="1940248"/>
                  <a:pt x="1411680" y="2101685"/>
                </a:cubicBezTo>
                <a:cubicBezTo>
                  <a:pt x="1363691" y="2122808"/>
                  <a:pt x="1319685" y="2144048"/>
                  <a:pt x="1277151" y="2164592"/>
                </a:cubicBezTo>
                <a:cubicBezTo>
                  <a:pt x="1100803" y="2249728"/>
                  <a:pt x="1009916" y="2289389"/>
                  <a:pt x="871393" y="2261281"/>
                </a:cubicBezTo>
                <a:cubicBezTo>
                  <a:pt x="733849" y="2233372"/>
                  <a:pt x="604240" y="2170653"/>
                  <a:pt x="486153" y="2074943"/>
                </a:cubicBezTo>
                <a:cubicBezTo>
                  <a:pt x="370639" y="1981296"/>
                  <a:pt x="271112" y="1860724"/>
                  <a:pt x="190435" y="1716637"/>
                </a:cubicBezTo>
                <a:cubicBezTo>
                  <a:pt x="111106" y="1575007"/>
                  <a:pt x="53516" y="1414221"/>
                  <a:pt x="23940" y="1251577"/>
                </a:cubicBezTo>
                <a:cubicBezTo>
                  <a:pt x="-6539" y="1084530"/>
                  <a:pt x="-7912" y="920860"/>
                  <a:pt x="19805" y="765277"/>
                </a:cubicBezTo>
                <a:cubicBezTo>
                  <a:pt x="45944" y="618551"/>
                  <a:pt x="97417" y="489074"/>
                  <a:pt x="172729" y="380360"/>
                </a:cubicBezTo>
                <a:cubicBezTo>
                  <a:pt x="243351" y="278485"/>
                  <a:pt x="334814" y="194980"/>
                  <a:pt x="444540" y="132150"/>
                </a:cubicBezTo>
                <a:cubicBezTo>
                  <a:pt x="612784" y="35855"/>
                  <a:pt x="819525" y="-8668"/>
                  <a:pt x="1042023" y="139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0331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 person in a robe with a beard and a red head scarf&#10;&#10;AI-generated content may be incorrect.">
            <a:extLst>
              <a:ext uri="{FF2B5EF4-FFF2-40B4-BE49-F238E27FC236}">
                <a16:creationId xmlns:a16="http://schemas.microsoft.com/office/drawing/2014/main" id="{5FAA0F7E-0501-A058-CB01-D4F0678C1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" r="33227"/>
          <a:stretch>
            <a:fillRect/>
          </a:stretch>
        </p:blipFill>
        <p:spPr bwMode="auto">
          <a:xfrm>
            <a:off x="0" y="0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346D30-CEAC-DBB1-79EE-ADC98E5724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8" r="-1" b="6547"/>
          <a:stretch>
            <a:fillRect/>
          </a:stretch>
        </p:blipFill>
        <p:spPr>
          <a:xfrm>
            <a:off x="7650489" y="0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8E30D8-D077-0952-88BF-EE92C6D7D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6105" y="3155429"/>
            <a:ext cx="6155295" cy="33877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Our most important foundation is trusting Jesus to be our Lord. He will send His Holy Spirit to live in us. He is our guide and comfort through the storms.</a:t>
            </a:r>
          </a:p>
        </p:txBody>
      </p:sp>
    </p:spTree>
    <p:extLst>
      <p:ext uri="{BB962C8B-B14F-4D97-AF65-F5344CB8AC3E}">
        <p14:creationId xmlns:p14="http://schemas.microsoft.com/office/powerpoint/2010/main" val="1354070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7F860-28A3-177C-D5E9-4F99A726D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418" y="2251392"/>
            <a:ext cx="4717606" cy="235458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real difference comes down to hearing God’s Word and obeying versus hearing and doing nothing.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E83792-CDEC-C88F-9DB8-39BEA10C1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922492" y="1787263"/>
            <a:ext cx="5536001" cy="322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571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4A9D2-AF59-3F3C-45ED-9776C4DDF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C0EF636-A66A-9AA4-23CC-A68346C2C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8"/>
          <a:stretch>
            <a:fillRect/>
          </a:stretch>
        </p:blipFill>
        <p:spPr>
          <a:xfrm>
            <a:off x="7510258" y="4086229"/>
            <a:ext cx="4510342" cy="28337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EC1568-60A8-1F77-9D2A-096FAC53F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52" y="779928"/>
            <a:ext cx="9888071" cy="1764199"/>
          </a:xfrm>
        </p:spPr>
        <p:txBody>
          <a:bodyPr>
            <a:normAutofit/>
          </a:bodyPr>
          <a:lstStyle/>
          <a:p>
            <a:br>
              <a:rPr lang="en-US" sz="4400" b="1">
                <a:effectLst/>
                <a:latin typeface="Arial" panose="020B0604020202020204" pitchFamily="34" charset="0"/>
                <a:ea typeface="Aptos" panose="020B0004020202020204" pitchFamily="34" charset="0"/>
              </a:rPr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878AB8-1478-167C-DB51-2DE10AE27E04}"/>
              </a:ext>
            </a:extLst>
          </p:cNvPr>
          <p:cNvSpPr txBox="1"/>
          <p:nvPr/>
        </p:nvSpPr>
        <p:spPr>
          <a:xfrm>
            <a:off x="800100" y="332644"/>
            <a:ext cx="107130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When our foundation is on the solid rock of God’s Word, we will be </a:t>
            </a:r>
            <a:r>
              <a:rPr lang="en-US" sz="4000" b="1" dirty="0"/>
              <a:t>UNSHAKABLE!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0E580F-43B5-02C4-5694-F51A29432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8674" r="9892"/>
          <a:stretch>
            <a:fillRect/>
          </a:stretch>
        </p:blipFill>
        <p:spPr>
          <a:xfrm>
            <a:off x="183871" y="1766652"/>
            <a:ext cx="7816273" cy="4639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D34A399-CA2E-7936-3110-A9794F0A6259}"/>
              </a:ext>
            </a:extLst>
          </p:cNvPr>
          <p:cNvGrpSpPr/>
          <p:nvPr/>
        </p:nvGrpSpPr>
        <p:grpSpPr>
          <a:xfrm>
            <a:off x="5652408" y="3568281"/>
            <a:ext cx="5009460" cy="1401126"/>
            <a:chOff x="5463987" y="3275528"/>
            <a:chExt cx="5009460" cy="1401126"/>
          </a:xfrm>
        </p:grpSpPr>
        <p:sp>
          <p:nvSpPr>
            <p:cNvPr id="6" name="Arrow: Left 5">
              <a:extLst>
                <a:ext uri="{FF2B5EF4-FFF2-40B4-BE49-F238E27FC236}">
                  <a16:creationId xmlns:a16="http://schemas.microsoft.com/office/drawing/2014/main" id="{D9E485C3-A280-D73F-AA57-8147D0F701D0}"/>
                </a:ext>
              </a:extLst>
            </p:cNvPr>
            <p:cNvSpPr/>
            <p:nvPr/>
          </p:nvSpPr>
          <p:spPr>
            <a:xfrm>
              <a:off x="5463987" y="3275528"/>
              <a:ext cx="4792554" cy="1401126"/>
            </a:xfrm>
            <a:prstGeom prst="left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277F7C-269A-99E3-D459-56AB9B5B6CF2}"/>
                </a:ext>
              </a:extLst>
            </p:cNvPr>
            <p:cNvSpPr txBox="1"/>
            <p:nvPr/>
          </p:nvSpPr>
          <p:spPr>
            <a:xfrm>
              <a:off x="5836402" y="3714481"/>
              <a:ext cx="46370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Foundation of God’s Word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201C2B7-B7BC-66DB-1E02-9B9212A4E7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186352" y="1686214"/>
            <a:ext cx="1874108" cy="189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45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D69197-198B-1F63-7EFC-7E0D4A3B6D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2" r="-1" b="13429"/>
          <a:stretch>
            <a:fillRect/>
          </a:stretch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E3CB6D-31B1-5CBE-0FFC-60B0BC5AF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881" y="966499"/>
            <a:ext cx="9583882" cy="32462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100">
                <a:solidFill>
                  <a:schemeClr val="bg1"/>
                </a:solidFill>
              </a:rPr>
              <a:t>“So then, everyone who hears My words and puts them into practice is like a wise man, He builds his house on the rock.”</a:t>
            </a:r>
            <a:br>
              <a:rPr lang="en-US" sz="4100">
                <a:solidFill>
                  <a:schemeClr val="bg1"/>
                </a:solidFill>
              </a:rPr>
            </a:br>
            <a:r>
              <a:rPr lang="en-US" sz="4100">
                <a:solidFill>
                  <a:schemeClr val="bg1"/>
                </a:solidFill>
              </a:rPr>
              <a:t>Matthew 7:24</a:t>
            </a:r>
            <a:endParaRPr lang="en-US" sz="4100" dirty="0">
              <a:solidFill>
                <a:schemeClr val="bg1"/>
              </a:solidFill>
            </a:endParaRP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72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B307E-2024-A6BE-71D8-26DF6C5AD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52" y="779928"/>
            <a:ext cx="9888071" cy="1764199"/>
          </a:xfrm>
        </p:spPr>
        <p:txBody>
          <a:bodyPr>
            <a:normAutofit/>
          </a:bodyPr>
          <a:lstStyle/>
          <a:p>
            <a:br>
              <a:rPr lang="en-US" sz="4400" b="1">
                <a:effectLst/>
                <a:latin typeface="Arial" panose="020B0604020202020204" pitchFamily="34" charset="0"/>
                <a:ea typeface="Aptos" panose="020B0004020202020204" pitchFamily="34" charset="0"/>
              </a:rPr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6BA382-3D96-0C3A-29CD-CE8653E38CFD}"/>
              </a:ext>
            </a:extLst>
          </p:cNvPr>
          <p:cNvSpPr txBox="1"/>
          <p:nvPr/>
        </p:nvSpPr>
        <p:spPr>
          <a:xfrm>
            <a:off x="800100" y="332644"/>
            <a:ext cx="107130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 foundation is the solid structure that holds up a building and keeps it steady.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56A297-4417-AE97-C140-330BE880B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34744" y="1607788"/>
            <a:ext cx="9888071" cy="5113842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A0F01E2-745D-2570-1107-05888E9E368A}"/>
              </a:ext>
            </a:extLst>
          </p:cNvPr>
          <p:cNvGrpSpPr/>
          <p:nvPr/>
        </p:nvGrpSpPr>
        <p:grpSpPr>
          <a:xfrm>
            <a:off x="7734715" y="3677038"/>
            <a:ext cx="4719329" cy="1401126"/>
            <a:chOff x="5326266" y="4092230"/>
            <a:chExt cx="4719329" cy="1401126"/>
          </a:xfrm>
        </p:grpSpPr>
        <p:sp>
          <p:nvSpPr>
            <p:cNvPr id="6" name="Arrow: Left 5">
              <a:extLst>
                <a:ext uri="{FF2B5EF4-FFF2-40B4-BE49-F238E27FC236}">
                  <a16:creationId xmlns:a16="http://schemas.microsoft.com/office/drawing/2014/main" id="{3CEAF3B9-4B8C-2BC7-3E85-3FF542F399DA}"/>
                </a:ext>
              </a:extLst>
            </p:cNvPr>
            <p:cNvSpPr/>
            <p:nvPr/>
          </p:nvSpPr>
          <p:spPr>
            <a:xfrm>
              <a:off x="5326266" y="4092230"/>
              <a:ext cx="4382510" cy="1401126"/>
            </a:xfrm>
            <a:prstGeom prst="left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991EFFF-F3AD-E040-0312-AE92F56AB32E}"/>
                </a:ext>
              </a:extLst>
            </p:cNvPr>
            <p:cNvSpPr txBox="1"/>
            <p:nvPr/>
          </p:nvSpPr>
          <p:spPr>
            <a:xfrm>
              <a:off x="5805289" y="4496546"/>
              <a:ext cx="42403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Foundation of rock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4292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767DF-7BFA-9741-7535-9967E22F4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45" y="365125"/>
            <a:ext cx="10719955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Without a solid foundation, a building can collapse </a:t>
            </a:r>
            <a:br>
              <a:rPr lang="en-US" sz="4000" dirty="0"/>
            </a:br>
            <a:r>
              <a:rPr lang="en-US" sz="4000" dirty="0"/>
              <a:t>in a big storm or earthquake.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F65503-6E0F-EA31-7CCD-E6B75807E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10533"/>
          <a:stretch>
            <a:fillRect/>
          </a:stretch>
        </p:blipFill>
        <p:spPr>
          <a:xfrm>
            <a:off x="3674225" y="1690688"/>
            <a:ext cx="7679575" cy="5093132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58D8552-0A84-10C8-0C80-81800FAEDBCD}"/>
              </a:ext>
            </a:extLst>
          </p:cNvPr>
          <p:cNvGrpSpPr/>
          <p:nvPr/>
        </p:nvGrpSpPr>
        <p:grpSpPr>
          <a:xfrm>
            <a:off x="1594251" y="5294775"/>
            <a:ext cx="4453806" cy="1325562"/>
            <a:chOff x="2205318" y="4995817"/>
            <a:chExt cx="4453806" cy="1325562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1B2089F0-8900-529F-D2F3-C8B9706A8142}"/>
                </a:ext>
              </a:extLst>
            </p:cNvPr>
            <p:cNvSpPr/>
            <p:nvPr/>
          </p:nvSpPr>
          <p:spPr>
            <a:xfrm>
              <a:off x="2205318" y="4995817"/>
              <a:ext cx="4453806" cy="1325562"/>
            </a:xfrm>
            <a:prstGeom prst="right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7F3E984-910E-298F-D433-99753BE24510}"/>
                </a:ext>
              </a:extLst>
            </p:cNvPr>
            <p:cNvSpPr txBox="1"/>
            <p:nvPr/>
          </p:nvSpPr>
          <p:spPr>
            <a:xfrm>
              <a:off x="2553289" y="5366210"/>
              <a:ext cx="41058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Foundation of sand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8724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136EF76-5CB6-A458-6A59-442C4956A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3" b="7287"/>
          <a:stretch>
            <a:fillRect/>
          </a:stretch>
        </p:blipFill>
        <p:spPr>
          <a:xfrm>
            <a:off x="20" y="73536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21780C-F58F-CDB2-35E5-DDB6F3336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17240"/>
            <a:ext cx="12191999" cy="744836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UNSHAKABLE FAITH in God of Shadrach, Meshach, and Abednego </a:t>
            </a:r>
            <a:b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 the fiery furnace.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537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7578C0-4AB4-C98A-FA66-91FE11EA5B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8" b="13813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10D3DE-1BE4-3D6D-14C0-DB1E17174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17240"/>
            <a:ext cx="12191979" cy="74483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UNSHAKABLE FOCUS of Paul and  Silas praising God </a:t>
            </a:r>
            <a:b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 the prison cell.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871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A106B9-BC04-C7AB-7838-F55915383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B49E05-8E2C-1129-A9D3-37DDFED87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8756" y="1595502"/>
            <a:ext cx="4107662" cy="402598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/>
              <a:t>When Jesus saw the large crowds, He went up on a mountainside and sat down…He began to teach.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7F504E-31F6-EC78-1CBA-8E5841D9B526}"/>
              </a:ext>
            </a:extLst>
          </p:cNvPr>
          <p:cNvSpPr txBox="1"/>
          <p:nvPr/>
        </p:nvSpPr>
        <p:spPr>
          <a:xfrm>
            <a:off x="3314700" y="249382"/>
            <a:ext cx="6026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pple Chancery" panose="03020702040506060504" pitchFamily="66" charset="0"/>
              </a:rPr>
              <a:t>The Sermon on the Mount</a:t>
            </a:r>
          </a:p>
        </p:txBody>
      </p:sp>
    </p:spTree>
    <p:extLst>
      <p:ext uri="{BB962C8B-B14F-4D97-AF65-F5344CB8AC3E}">
        <p14:creationId xmlns:p14="http://schemas.microsoft.com/office/powerpoint/2010/main" val="1874239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8" name="Freeform: Shape 1037">
            <a:extLst>
              <a:ext uri="{FF2B5EF4-FFF2-40B4-BE49-F238E27FC236}">
                <a16:creationId xmlns:a16="http://schemas.microsoft.com/office/drawing/2014/main" id="{DFCA2118-59A2-4310-A4B2-F2CBA821E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40492"/>
            <a:ext cx="12192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65DBE4-FBFA-2503-7511-D66474471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177" y="5278877"/>
            <a:ext cx="10798395" cy="99372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Jesus taught how we are to pray by giving us an example – </a:t>
            </a:r>
            <a:b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“The Lord’s Prayer.”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1F5B466-4730-35D6-DE8F-7CBA7BE26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/>
          <a:stretch>
            <a:fillRect/>
          </a:stretch>
        </p:blipFill>
        <p:spPr bwMode="auto">
          <a:xfrm>
            <a:off x="1638045" y="174227"/>
            <a:ext cx="8915910" cy="501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78235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0C355119B12242A727063209D2F209" ma:contentTypeVersion="20" ma:contentTypeDescription="Create a new document." ma:contentTypeScope="" ma:versionID="ba56ccff0bbdfed4ed98d65e6f219947">
  <xsd:schema xmlns:xsd="http://www.w3.org/2001/XMLSchema" xmlns:xs="http://www.w3.org/2001/XMLSchema" xmlns:p="http://schemas.microsoft.com/office/2006/metadata/properties" xmlns:ns2="b06fe40a-77c2-4ab4-99ca-3bd18133f989" xmlns:ns3="b487f454-bfe8-47f0-a04b-9215afc6300a" targetNamespace="http://schemas.microsoft.com/office/2006/metadata/properties" ma:root="true" ma:fieldsID="e5aef6c1d7e32b54a08671dda0658ace" ns2:_="" ns3:_="">
    <xsd:import namespace="b06fe40a-77c2-4ab4-99ca-3bd18133f989"/>
    <xsd:import namespace="b487f454-bfe8-47f0-a04b-9215afc6300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dateandtime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6fe40a-77c2-4ab4-99ca-3bd18133f98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bfa61ff5-66c0-4ca2-98a9-a57f6b9ad261}" ma:internalName="TaxCatchAll" ma:showField="CatchAllData" ma:web="b06fe40a-77c2-4ab4-99ca-3bd18133f9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87f454-bfe8-47f0-a04b-9215afc630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dateandtime" ma:index="21" nillable="true" ma:displayName="date and time" ma:format="DateOnly" ma:internalName="dateandtime">
      <xsd:simpleType>
        <xsd:restriction base="dms:DateTime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c7f4c88-bb7d-4ab1-b47e-28a7ad60f9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andtime xmlns="b487f454-bfe8-47f0-a04b-9215afc6300a" xsi:nil="true"/>
    <TaxCatchAll xmlns="b06fe40a-77c2-4ab4-99ca-3bd18133f989" xsi:nil="true"/>
    <lcf76f155ced4ddcb4097134ff3c332f xmlns="b487f454-bfe8-47f0-a04b-9215afc6300a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CC75C5D-E7C8-4D83-9D16-A6B7350950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6fe40a-77c2-4ab4-99ca-3bd18133f989"/>
    <ds:schemaRef ds:uri="b487f454-bfe8-47f0-a04b-9215afc630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F5B09E6-D9E9-44AA-8AA3-56A3D405C3FC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http://www.w3.org/XML/1998/namespace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b487f454-bfe8-47f0-a04b-9215afc6300a"/>
    <ds:schemaRef ds:uri="b06fe40a-77c2-4ab4-99ca-3bd18133f989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F0FD5ED7-C491-4B07-98E9-4C0F0FB02B9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350</TotalTime>
  <Words>504</Words>
  <Application>Microsoft Office PowerPoint</Application>
  <PresentationFormat>Widescreen</PresentationFormat>
  <Paragraphs>32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Meiryo</vt:lpstr>
      <vt:lpstr>Apple Chancery</vt:lpstr>
      <vt:lpstr>Aptos</vt:lpstr>
      <vt:lpstr>Aptos Display</vt:lpstr>
      <vt:lpstr>Arial</vt:lpstr>
      <vt:lpstr>Calibri</vt:lpstr>
      <vt:lpstr>Elephant</vt:lpstr>
      <vt:lpstr>office theme</vt:lpstr>
      <vt:lpstr>Unshakable Foundation</vt:lpstr>
      <vt:lpstr>“I keep my eyes always on the Lord. ​ ​ With him at my right hand, ​ ​ I will not be shaken.”  Psalm 16:8</vt:lpstr>
      <vt:lpstr>“So then, everyone who hears My words and puts them into practice is like a wise man, He builds his house on the rock.” Matthew 7:24</vt:lpstr>
      <vt:lpstr> </vt:lpstr>
      <vt:lpstr>Without a solid foundation, a building can collapse  in a big storm or earthquake.</vt:lpstr>
      <vt:lpstr>The UNSHAKABLE FAITH in God of Shadrach, Meshach, and Abednego  in the fiery furnace.</vt:lpstr>
      <vt:lpstr>The UNSHAKABLE FOCUS of Paul and  Silas praising God  in the prison cell. </vt:lpstr>
      <vt:lpstr>When Jesus saw the large crowds, He went up on a mountainside and sat down…He began to teach.</vt:lpstr>
      <vt:lpstr>Jesus taught how we are to pray by giving us an example –  “The Lord’s Prayer.”</vt:lpstr>
      <vt:lpstr>We can seek God rather than worry or be anxious about what we need. </vt:lpstr>
      <vt:lpstr>We can love others by treating them as we would want to be treated.</vt:lpstr>
      <vt:lpstr>We can let our light shine so others will see Jesus and glorify the Father. </vt:lpstr>
      <vt:lpstr>No…Not a pair of bulls!</vt:lpstr>
      <vt:lpstr>A parable is a short, everyday story with  an important message. </vt:lpstr>
      <vt:lpstr>“Therefore, everyone who hears these words of mine and puts them into practice is like a wise man who built his house on the rock.”</vt:lpstr>
      <vt:lpstr>“The rain came down, the winds blew and beat against the house; yet it did not fall, because it had its foundation on the rock.”</vt:lpstr>
      <vt:lpstr>“Everyone who hears my words and does not put them into practice is like a foolish man who built his house on the sand.” </vt:lpstr>
      <vt:lpstr>“The rain came down, the winds blew and beat against that house, and it fell with a great crash!”</vt:lpstr>
      <vt:lpstr>Jesus is telling us about two kinds builders.  One built on rock, the other on sand. </vt:lpstr>
      <vt:lpstr>If we build our lives on the solid rock of God’s Word, we will be wise.   Our foundation will be UNSHAKABLE. </vt:lpstr>
      <vt:lpstr>Have you ever gone through a big storm in your life? </vt:lpstr>
      <vt:lpstr>Our most important foundation is trusting Jesus to be our Lord. He will send His Holy Spirit to live in us. He is our guide and comfort through the storms.</vt:lpstr>
      <vt:lpstr>The real difference comes down to hearing God’s Word and obeying versus hearing and doing nothing.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Pam Crowder</cp:lastModifiedBy>
  <cp:revision>28</cp:revision>
  <dcterms:created xsi:type="dcterms:W3CDTF">2026-03-31T16:07:45Z</dcterms:created>
  <dcterms:modified xsi:type="dcterms:W3CDTF">2026-04-09T21:22:51Z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0x0101004F0C355119B12242A727063209D2F209</vt:lpwstr>
  </property>
  <property fmtid="{D5CDD505-2E9C-101B-9397-08002B2CF9AE}" pid="3" name="MediaServiceImageTags">
    <vt:lpwstr/>
  </property>
</Properties>
</file>