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99" r:id="rId5"/>
    <p:sldId id="353" r:id="rId6"/>
    <p:sldId id="375" r:id="rId7"/>
    <p:sldId id="346" r:id="rId8"/>
    <p:sldId id="351" r:id="rId9"/>
    <p:sldId id="352" r:id="rId10"/>
    <p:sldId id="382" r:id="rId11"/>
    <p:sldId id="385" r:id="rId12"/>
    <p:sldId id="376" r:id="rId13"/>
    <p:sldId id="387" r:id="rId14"/>
    <p:sldId id="394" r:id="rId15"/>
    <p:sldId id="354" r:id="rId16"/>
    <p:sldId id="397" r:id="rId17"/>
    <p:sldId id="347" r:id="rId18"/>
    <p:sldId id="381" r:id="rId19"/>
    <p:sldId id="398" r:id="rId20"/>
    <p:sldId id="3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F3ECD5"/>
    <a:srgbClr val="FBF2E1"/>
    <a:srgbClr val="F5EFDB"/>
    <a:srgbClr val="F0E8CC"/>
    <a:srgbClr val="E2DFBC"/>
    <a:srgbClr val="E8E5CE"/>
    <a:srgbClr val="A4A25E"/>
    <a:srgbClr val="652E0F"/>
    <a:srgbClr val="A56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CA4F7-02AD-46A6-A50C-9A1652147CB5}" v="38" dt="2026-05-18T20:01:2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4310" autoAdjust="0"/>
  </p:normalViewPr>
  <p:slideViewPr>
    <p:cSldViewPr snapToGrid="0">
      <p:cViewPr varScale="1">
        <p:scale>
          <a:sx n="111" d="100"/>
          <a:sy n="111" d="100"/>
        </p:scale>
        <p:origin x="682" y="62"/>
      </p:cViewPr>
      <p:guideLst>
        <p:guide orient="horz" pos="2088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87EA5-8224-4832-92F6-D4C7FCE71EDB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48117-12B9-4B96-915C-D51B7729D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48117-12B9-4B96-915C-D51B7729DC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4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2D30-3671-4AB2-AB7C-43F1B609D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53B9F-EDF2-455F-867D-E6C4B347A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F15EE-6E15-4530-BD79-D2FD71C7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9CB2-CE88-478B-A33D-E0DEA45B71C1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A3668-BAF8-4B85-A0E6-94863E77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E867-E282-476E-8598-E918A8FE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22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48DD-A7B9-4482-802F-F1E7822E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ED474-B509-40AE-BCF1-5E137A33C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BCB96-D6AD-42F2-81F2-07155E63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FFB2-1856-41E3-8D3A-1CC1D721E469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9C09-9FC0-4C76-9E24-9617800A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2521A-97EB-4A15-BC1A-02E89731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3395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945FA-BA06-42E0-BC55-99EFA8AA3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6FAD7-8EFF-4383-8A25-351DA7F89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16DFD-7FB3-47B6-9870-96AC216E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BF39-2394-4A6B-80D4-1DB424B544DD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50867-614C-4C87-AC65-07EE3228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DCC57-9D5C-4377-BD4B-95E7E483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788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850B-4216-42B7-A475-1FC7BAEA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BAFFF-866E-4CA7-810B-37810B712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A41C5-91C3-4990-8B88-65177582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BCEB-DAAF-4716-9203-310B86413E66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89291-DCD9-4FB9-BE10-FF1048EE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D83FD-CBC3-46AA-B370-1B15FE20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210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BF6D-7449-4149-A8A4-1A6482EC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F9E9A-8CA0-4CAC-9CA7-9B3B4DE80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C4EA4-C003-4426-9E36-AD833783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70B0-39E3-41F3-844C-49BCF938BCAE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3987D-8CE4-4150-A733-907A49A2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6B9A6-B171-4C12-B98B-ACF17E46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0583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7DAC-580E-4B38-8547-D08CD6C6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ACB91-9974-479D-9171-02C19F79F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27143-4AF4-4616-BD6D-9F683B08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47962-8ECE-4FB7-83D0-FE7F18BD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58C3-D194-40B7-B0B4-406E026FD296}" type="datetime1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BFDDD-D142-4175-8A87-FC3BFEBE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5A71E-58C2-449B-B7ED-B8188837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231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58326-39F1-455C-A6DA-67A5E2A3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640B5-72AC-41B4-A52E-D42E7555D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19E3C-F9DA-433F-9025-8FF8222D1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5043E-596F-4A49-BAAA-F1A80797F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F06CF-48D9-4F34-B09B-549EAF0E0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BB9F8-DAC5-4CBD-AB5C-4C6D4E8C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3B76-4C1A-433B-BED5-F28AC43A94BA}" type="datetime1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F10FA-D288-4A25-AF23-5A0132E90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82316-C48D-4E65-946B-8ADE1D28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81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C86E-C4FD-426E-BEB5-2501D84F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928CC-0E04-4E78-B199-6F93AEAF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51B5-ED21-4C72-9732-1A4B5130F2C9}" type="datetime1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3D0F7-B59F-44C9-9F11-50332EF0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C19A8-29DB-4772-BE5D-31B12F26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8014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C94AC-C0D7-4A98-A640-F7A412D9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30F82-4135-47D8-B8CE-E041C0D04BF5}" type="datetime1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EEA6F-EB0A-4F73-8D31-5903B987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68266-484F-4FBA-8AE2-1D39DC8D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1353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88080-2CFA-484C-9F3C-82830CEC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FF126-2D48-4288-8EE8-CDA08F0E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5D9CE-E1EF-4F28-9CB8-30C4AF56A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63C0C-B8F7-4B6A-AC6E-3447AF1C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205B-A703-413B-AD08-F3D7931563B7}" type="datetime1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9565D-F2F8-485B-8954-DA1EDD14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177EC-440F-4682-BFDE-06FD6DFC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0514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5931-748A-45A0-AC2A-CEC2869C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48E147-3D71-45D5-8F8C-17D562B48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EDC53-4DFA-46F1-9AE1-CFF4D1F5B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F50F8-8F56-41F8-BFF8-B77E7B68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DC3-E941-46A9-AB66-F671B88EB314}" type="datetime1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A69B8-F2C5-44AB-9F23-839D8BD9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67CD0-4DE5-4F80-B097-0C282C51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083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16000" t="5000" r="1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AF574-64AF-4C0F-94D8-C314F501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19815-895F-457C-B0F9-58FC71B3D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CB1C-BCFC-414E-B987-11952ACAB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20A2-4609-445D-BF85-5ACF4A1475FC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D578-305A-4E92-A119-41B44BBA3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91170-975C-47F8-B90E-1122CFBF3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1777-8CEF-4008-B814-4A0F2CB1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E1CE47-A39B-EAC4-15BB-5DBCED07B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E238424-8472-2233-7087-CE2E00109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623672-BF56-32AE-6E41-641656E19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519B019-BEE2-AF73-4003-61D519F8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8AFA63B-0E6D-8AFA-1328-B0427A12FB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149A703-C27D-4BF4-E60D-542A8F7CAD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456220B-3732-AA20-4CA5-3E76780A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54585C4-9835-DC2C-E266-52160EB0AD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C329548-CDED-2B28-4B8E-1BB3D85590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A0DEB3F-081A-6605-1969-E7A1AD75A8D5}"/>
              </a:ext>
            </a:extLst>
          </p:cNvPr>
          <p:cNvSpPr/>
          <p:nvPr/>
        </p:nvSpPr>
        <p:spPr>
          <a:xfrm rot="20989840">
            <a:off x="646657" y="2208150"/>
            <a:ext cx="6678999" cy="1938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UNSHAKABLE</a:t>
            </a:r>
            <a:r>
              <a:rPr lang="en-US" sz="8800" b="1" kern="12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85EEF1-31B1-246D-DB3E-DCB8C2A4485E}"/>
              </a:ext>
            </a:extLst>
          </p:cNvPr>
          <p:cNvSpPr/>
          <p:nvPr/>
        </p:nvSpPr>
        <p:spPr>
          <a:xfrm>
            <a:off x="6110252" y="752894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ln w="13462">
                <a:solidFill>
                  <a:srgbClr val="68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E0D0B-5F5C-01B8-78D6-2FA33DA511F2}"/>
              </a:ext>
            </a:extLst>
          </p:cNvPr>
          <p:cNvSpPr txBox="1"/>
          <p:nvPr/>
        </p:nvSpPr>
        <p:spPr>
          <a:xfrm>
            <a:off x="1381913" y="178723"/>
            <a:ext cx="92969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srgbClr val="680000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2026 Summer Friendship Gathering</a:t>
            </a:r>
            <a:br>
              <a:rPr kumimoji="0" lang="en-US" sz="4000" b="1" i="0" u="none" strike="noStrike" kern="1200" cap="none" spc="0" normalizeH="0" baseline="0" noProof="0" dirty="0">
                <a:ln w="13462">
                  <a:solidFill>
                    <a:srgbClr val="680000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br>
              <a:rPr kumimoji="0" lang="en-US" sz="6000" b="1" i="0" u="none" strike="noStrike" kern="1200" cap="none" spc="0" normalizeH="0" baseline="0" noProof="0" dirty="0">
                <a:ln w="13462">
                  <a:solidFill>
                    <a:srgbClr val="68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6000" b="1" i="1" u="sng" strike="noStrike" kern="1200" cap="none" spc="0" normalizeH="0" baseline="0" noProof="0" dirty="0">
                <a:ln w="13462">
                  <a:solidFill>
                    <a:srgbClr val="68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Worship 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D56B0-F8FA-7949-E270-0E594E6F0F0A}"/>
              </a:ext>
            </a:extLst>
          </p:cNvPr>
          <p:cNvSpPr txBox="1"/>
          <p:nvPr/>
        </p:nvSpPr>
        <p:spPr>
          <a:xfrm>
            <a:off x="1824699" y="4239466"/>
            <a:ext cx="8542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will keep my eyes always on the Lord,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Him at my right hand, I will not be shaken.                                             Psalm 16:8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57577-0AED-0CF7-9719-C1DD3F431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96" y="5783058"/>
            <a:ext cx="1363579" cy="78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1684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1F12-CEB7-45C1-B33E-0F80945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18276-8AE1-43E2-BFCA-E6F5CC7567B2}"/>
              </a:ext>
            </a:extLst>
          </p:cNvPr>
          <p:cNvSpPr txBox="1"/>
          <p:nvPr/>
        </p:nvSpPr>
        <p:spPr>
          <a:xfrm>
            <a:off x="3299691" y="280847"/>
            <a:ext cx="5592618" cy="571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US" sz="2800" b="1" i="1" kern="1400" dirty="0">
                <a:solidFill>
                  <a:srgbClr val="652E0F"/>
                </a:solidFill>
                <a:latin typeface="Tw Cen MT" panose="020B0602020104020603" pitchFamily="34" charset="0"/>
              </a:rPr>
              <a:t>Responsive Reading</a:t>
            </a:r>
            <a:endParaRPr lang="en-US" sz="2800" kern="1400" dirty="0">
              <a:ln>
                <a:noFill/>
              </a:ln>
              <a:solidFill>
                <a:srgbClr val="652E0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38302-B60B-894C-0569-2CF82F7506D9}"/>
              </a:ext>
            </a:extLst>
          </p:cNvPr>
          <p:cNvSpPr txBox="1"/>
          <p:nvPr/>
        </p:nvSpPr>
        <p:spPr>
          <a:xfrm>
            <a:off x="748411" y="1278715"/>
            <a:ext cx="10182461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u="sng" dirty="0">
                <a:latin typeface="Arial"/>
                <a:cs typeface="Arial"/>
              </a:rPr>
              <a:t>Psalm 95:1-7 </a:t>
            </a:r>
            <a:r>
              <a:rPr lang="en-US" sz="2800" b="1" u="sng" dirty="0">
                <a:latin typeface="Arial"/>
                <a:cs typeface="Arial"/>
              </a:rPr>
              <a:t>(NIRV)</a:t>
            </a:r>
          </a:p>
          <a:p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Leader:</a:t>
            </a:r>
          </a:p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He owns the deepest parts of the earth.</a:t>
            </a:r>
            <a:br>
              <a:rPr lang="en-US" sz="3600" dirty="0"/>
            </a:br>
            <a:r>
              <a:rPr lang="en-US" sz="3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The mountain peaks belong to him.</a:t>
            </a:r>
          </a:p>
          <a:p>
            <a:endParaRPr lang="en-US" sz="3600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The ocean is His, because He made it.</a:t>
            </a:r>
            <a:br>
              <a:rPr lang="en-US" sz="3600" dirty="0"/>
            </a:br>
            <a:r>
              <a:rPr lang="en-US" sz="3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He formed the dry land with his hands.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1440C-6F82-A539-B650-9F815434B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545"/>
            <a:ext cx="226181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6343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F934AD-1C02-56F2-BB3E-D5A4482E5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4E0C7-1DC6-C59C-56D2-8076A869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7063A-640B-2B16-4FC1-916E4272C4CE}"/>
              </a:ext>
            </a:extLst>
          </p:cNvPr>
          <p:cNvSpPr txBox="1"/>
          <p:nvPr/>
        </p:nvSpPr>
        <p:spPr>
          <a:xfrm>
            <a:off x="3299691" y="280847"/>
            <a:ext cx="5592618" cy="571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US" sz="2800" b="1" i="1" kern="1400" dirty="0">
                <a:ln>
                  <a:noFill/>
                </a:ln>
                <a:solidFill>
                  <a:srgbClr val="652E0F"/>
                </a:solidFill>
                <a:effectLst/>
                <a:latin typeface="Calibri" panose="020F0502020204030204" pitchFamily="34" charset="0"/>
              </a:rPr>
              <a:t>Responsive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17ED0-3967-8720-626C-C4CEF13A9F34}"/>
              </a:ext>
            </a:extLst>
          </p:cNvPr>
          <p:cNvSpPr txBox="1"/>
          <p:nvPr/>
        </p:nvSpPr>
        <p:spPr>
          <a:xfrm>
            <a:off x="414803" y="898837"/>
            <a:ext cx="11777197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u="sng" dirty="0">
                <a:latin typeface="Arial"/>
                <a:cs typeface="Arial"/>
              </a:rPr>
              <a:t>Psalm 24:7-10 </a:t>
            </a:r>
            <a:r>
              <a:rPr lang="en-US" sz="2800" b="1" u="sng" dirty="0">
                <a:latin typeface="Arial"/>
                <a:cs typeface="Arial"/>
              </a:rPr>
              <a:t>(NIRV)</a:t>
            </a:r>
          </a:p>
          <a:p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Everyone: </a:t>
            </a:r>
          </a:p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Come, let us bow down and worship Him.</a:t>
            </a:r>
            <a:br>
              <a:rPr lang="en-US" sz="3600" b="1" dirty="0"/>
            </a:br>
            <a:r>
              <a:rPr lang="en-US" sz="36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Let us fall on our knees in front of the </a:t>
            </a:r>
            <a:r>
              <a:rPr lang="en-US" sz="3600" b="1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 our Maker.</a:t>
            </a:r>
            <a:br>
              <a:rPr lang="en-US" sz="3600" b="1" dirty="0"/>
            </a:b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He is our God.</a:t>
            </a:r>
          </a:p>
          <a:p>
            <a:br>
              <a:rPr lang="en-US" sz="3600" b="1" dirty="0"/>
            </a:br>
            <a:r>
              <a:rPr lang="en-US" sz="36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We are the sheep belonging to his flock.</a:t>
            </a:r>
            <a:br>
              <a:rPr lang="en-US" sz="3600" b="1" dirty="0"/>
            </a:br>
            <a:r>
              <a:rPr lang="en-US" sz="36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We are the people he takes good care of.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177EDB-1296-5FDA-D801-9D376F2B8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450"/>
            <a:ext cx="226181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985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1F12-CEB7-45C1-B33E-0F80945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99E4E8-C517-489D-A2A7-0D81C2168DD7}"/>
              </a:ext>
            </a:extLst>
          </p:cNvPr>
          <p:cNvSpPr txBox="1"/>
          <p:nvPr/>
        </p:nvSpPr>
        <p:spPr>
          <a:xfrm>
            <a:off x="157911" y="1120175"/>
            <a:ext cx="11876178" cy="58400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b="1" u="sng" dirty="0"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Scripture Reading; Matthew 5:1-2</a:t>
            </a:r>
          </a:p>
          <a:p>
            <a:endParaRPr lang="en-US" sz="3600" baseline="20000" dirty="0">
              <a:solidFill>
                <a:srgbClr val="5024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After Jesus called His disciples, He began to teach and heal people all over Galilee. </a:t>
            </a:r>
            <a:r>
              <a:rPr lang="en-US" sz="3600" dirty="0">
                <a:solidFill>
                  <a:srgbClr val="000000"/>
                </a:solidFill>
                <a:latin typeface="system-ui"/>
              </a:rPr>
              <a:t>Large crowds of people followed Him.</a:t>
            </a:r>
          </a:p>
          <a:p>
            <a:pPr algn="l">
              <a:buNone/>
            </a:pPr>
            <a:endParaRPr lang="en-US" sz="36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3600" dirty="0">
                <a:solidFill>
                  <a:srgbClr val="000000"/>
                </a:solidFill>
                <a:latin typeface="system-ui"/>
              </a:rPr>
              <a:t>When Jesus saw the large crowds, He went up on a mountainside and sat down. His disciples came to Him, and He began to teach them. </a:t>
            </a:r>
          </a:p>
          <a:p>
            <a:pPr algn="l">
              <a:buNone/>
            </a:pPr>
            <a:endParaRPr lang="en-US" sz="3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endParaRPr lang="en-US" sz="36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sz="3600" baseline="20000" dirty="0">
              <a:solidFill>
                <a:srgbClr val="5024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AA9AE0-CFF8-B6C3-D2FF-E665123F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847"/>
            <a:ext cx="226181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849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C4AB0-DE56-67A8-72ED-A9573789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AE1D3-65C5-FFA6-7BDC-07DB05F6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13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320EAC-C9DB-D43A-FD0D-A4E1F02480E0}"/>
              </a:ext>
            </a:extLst>
          </p:cNvPr>
          <p:cNvSpPr txBox="1"/>
          <p:nvPr/>
        </p:nvSpPr>
        <p:spPr>
          <a:xfrm>
            <a:off x="315822" y="1017940"/>
            <a:ext cx="11876178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600" baseline="20000" dirty="0">
              <a:solidFill>
                <a:srgbClr val="5024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000000"/>
              </a:solidFill>
              <a:latin typeface="system-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system-ui"/>
              </a:rPr>
              <a:t>“Therefore, everyone who hears these words of mine and puts them into practice is like a wise man who built his house on the rock.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000000"/>
              </a:solidFill>
              <a:latin typeface="system-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system-ui"/>
              </a:rPr>
              <a:t>The rain came down, the streams rose, and the winds blew and beat against that house; yet it did not fall because it had its foundation on the rock.” </a:t>
            </a:r>
          </a:p>
          <a:p>
            <a:endParaRPr lang="en-US" sz="3600" baseline="20000" dirty="0">
              <a:solidFill>
                <a:srgbClr val="5024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2F8A5-CBC9-CD23-F445-6902F31553FF}"/>
              </a:ext>
            </a:extLst>
          </p:cNvPr>
          <p:cNvSpPr txBox="1"/>
          <p:nvPr/>
        </p:nvSpPr>
        <p:spPr>
          <a:xfrm>
            <a:off x="315822" y="833274"/>
            <a:ext cx="9281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502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Scripture Reading; Matthew 7:24-27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50240C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F0EB9-79E2-4E3E-6F18-926053358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326"/>
            <a:ext cx="226181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0847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1F12-CEB7-45C1-B33E-0F80945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9531D-1F7B-09B7-4512-1D8B7E4F6F6F}"/>
              </a:ext>
            </a:extLst>
          </p:cNvPr>
          <p:cNvSpPr txBox="1"/>
          <p:nvPr/>
        </p:nvSpPr>
        <p:spPr>
          <a:xfrm>
            <a:off x="364165" y="1789660"/>
            <a:ext cx="114636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“But everyone who hears these words of mine and does not put them into practice is like a foolish man who built his house on sand.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000000"/>
              </a:solidFill>
              <a:latin typeface="system-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 rain came down, the streams rose, and the winds blew and beat against that house, and it fell with a great crash.”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EB26C-4658-CB21-2531-B08DC98B7EB1}"/>
              </a:ext>
            </a:extLst>
          </p:cNvPr>
          <p:cNvSpPr txBox="1"/>
          <p:nvPr/>
        </p:nvSpPr>
        <p:spPr>
          <a:xfrm>
            <a:off x="526809" y="725246"/>
            <a:ext cx="8452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502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Scripture Reading; Matthew 7:24-27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50240C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67E09C-C65A-D934-BD6A-74FA9EB21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392"/>
            <a:ext cx="226181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1739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9D27B-50CC-475D-A916-3B8C217DF0F3}"/>
              </a:ext>
            </a:extLst>
          </p:cNvPr>
          <p:cNvSpPr/>
          <p:nvPr/>
        </p:nvSpPr>
        <p:spPr>
          <a:xfrm>
            <a:off x="404553" y="3091928"/>
            <a:ext cx="907999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Message</a:t>
            </a:r>
            <a:endParaRPr lang="en-US" sz="7200" kern="1200">
              <a:ln>
                <a:noFill/>
              </a:ln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77331-EDB1-518A-2125-2B440FE55CDB}"/>
              </a:ext>
            </a:extLst>
          </p:cNvPr>
          <p:cNvSpPr txBox="1"/>
          <p:nvPr/>
        </p:nvSpPr>
        <p:spPr>
          <a:xfrm>
            <a:off x="404552" y="5624945"/>
            <a:ext cx="9079992" cy="5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UNSHAKABLE</a:t>
            </a:r>
            <a:r>
              <a:rPr lang="en-US" sz="3200" i="1" dirty="0">
                <a:solidFill>
                  <a:schemeClr val="bg1"/>
                </a:solidFill>
              </a:rPr>
              <a:t>! A FIRM</a:t>
            </a:r>
            <a:r>
              <a:rPr lang="en-US" sz="320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1F12-CEB7-45C1-B33E-0F80945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F111777-8CEF-4008-B814-4A0F2CB1BA25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043581-5296-4BDD-8255-F1899800264C}"/>
              </a:ext>
            </a:extLst>
          </p:cNvPr>
          <p:cNvSpPr txBox="1"/>
          <p:nvPr/>
        </p:nvSpPr>
        <p:spPr>
          <a:xfrm>
            <a:off x="3299691" y="280847"/>
            <a:ext cx="5592618" cy="571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US" sz="2800" b="1" i="1" kern="1400" dirty="0">
                <a:solidFill>
                  <a:srgbClr val="652E0F"/>
                </a:solidFill>
                <a:latin typeface="Tw Cen MT" panose="020B0602020104020603" pitchFamily="34" charset="0"/>
              </a:rPr>
              <a:t>2026 Summer Friendship Gathering</a:t>
            </a:r>
            <a:endParaRPr lang="en-US" sz="2800" kern="1400" dirty="0">
              <a:ln>
                <a:noFill/>
              </a:ln>
              <a:solidFill>
                <a:srgbClr val="652E0F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17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7AB967-0931-892F-15A6-358D3DFDD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BEB7C4F-5590-06C5-3079-55510C43F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1F9695D-2640-C6DD-61AD-3EC8158E7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72823E-6FCA-E6EB-1725-6801452367E6}"/>
              </a:ext>
            </a:extLst>
          </p:cNvPr>
          <p:cNvSpPr/>
          <p:nvPr/>
        </p:nvSpPr>
        <p:spPr>
          <a:xfrm>
            <a:off x="404553" y="3091928"/>
            <a:ext cx="907999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Closing Worship Song</a:t>
            </a:r>
            <a:endParaRPr lang="en-US" sz="7200" kern="120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725A6FB-5DB1-3A56-3DD1-24A2E72FA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62C0D-115B-F5B0-FC40-0E7302DA1335}"/>
              </a:ext>
            </a:extLst>
          </p:cNvPr>
          <p:cNvSpPr txBox="1"/>
          <p:nvPr/>
        </p:nvSpPr>
        <p:spPr>
          <a:xfrm>
            <a:off x="404552" y="5624945"/>
            <a:ext cx="9079992" cy="5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UNSHAKABLE!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D1240-29FE-DAB9-71A8-9F890194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F111777-8CEF-4008-B814-4A0F2CB1BA25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A1A47-1990-017E-E15A-6658C64BAADC}"/>
              </a:ext>
            </a:extLst>
          </p:cNvPr>
          <p:cNvSpPr txBox="1"/>
          <p:nvPr/>
        </p:nvSpPr>
        <p:spPr>
          <a:xfrm>
            <a:off x="3299691" y="280847"/>
            <a:ext cx="5592618" cy="571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US" sz="2800" b="1" i="1" kern="1400" dirty="0">
                <a:solidFill>
                  <a:srgbClr val="652E0F"/>
                </a:solidFill>
                <a:latin typeface="Tw Cen MT" panose="020B0602020104020603" pitchFamily="34" charset="0"/>
              </a:rPr>
              <a:t>2026 Summer Friendship Gathering</a:t>
            </a:r>
            <a:endParaRPr lang="en-US" sz="2800" kern="1400" dirty="0">
              <a:ln>
                <a:noFill/>
              </a:ln>
              <a:solidFill>
                <a:srgbClr val="652E0F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21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BC8B91-6887-C20B-2928-409C54080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5C7E523-4F25-C119-D2CD-D380E621CCFF}"/>
              </a:ext>
            </a:extLst>
          </p:cNvPr>
          <p:cNvSpPr/>
          <p:nvPr/>
        </p:nvSpPr>
        <p:spPr>
          <a:xfrm rot="20989840">
            <a:off x="829756" y="1025782"/>
            <a:ext cx="8096454" cy="230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u="sng" kern="12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UNSHAKABLE</a:t>
            </a:r>
            <a:r>
              <a:rPr lang="en-US" sz="8800" b="1" kern="12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340BFF-2212-9C7E-B0DE-697871300245}"/>
              </a:ext>
            </a:extLst>
          </p:cNvPr>
          <p:cNvSpPr/>
          <p:nvPr/>
        </p:nvSpPr>
        <p:spPr>
          <a:xfrm>
            <a:off x="6110252" y="752894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ln w="13462">
                <a:solidFill>
                  <a:srgbClr val="68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A53E8-5F2E-649A-63CA-2DBF95751170}"/>
              </a:ext>
            </a:extLst>
          </p:cNvPr>
          <p:cNvSpPr txBox="1"/>
          <p:nvPr/>
        </p:nvSpPr>
        <p:spPr>
          <a:xfrm>
            <a:off x="7995759" y="1192436"/>
            <a:ext cx="39488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Faith</a:t>
            </a:r>
          </a:p>
          <a:p>
            <a:r>
              <a:rPr lang="en-US" sz="4400" dirty="0">
                <a:solidFill>
                  <a:schemeClr val="bg1"/>
                </a:solidFill>
              </a:rPr>
              <a:t>Focus</a:t>
            </a:r>
          </a:p>
          <a:p>
            <a:r>
              <a:rPr lang="en-US" sz="4400" dirty="0">
                <a:solidFill>
                  <a:schemeClr val="bg1"/>
                </a:solidFill>
              </a:rPr>
              <a:t>Foundation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A3BE6-86AB-ED43-B9FF-790D0A112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329" y="5752760"/>
            <a:ext cx="1365622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9449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9D27B-50CC-475D-A916-3B8C217DF0F3}"/>
              </a:ext>
            </a:extLst>
          </p:cNvPr>
          <p:cNvSpPr/>
          <p:nvPr/>
        </p:nvSpPr>
        <p:spPr>
          <a:xfrm>
            <a:off x="404553" y="3091928"/>
            <a:ext cx="907999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Opening Worship Song</a:t>
            </a:r>
            <a:endParaRPr lang="en-US" sz="7200" kern="1200">
              <a:ln>
                <a:noFill/>
              </a:ln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0C9EF-EF8A-4F6E-AC54-C7177637F52C}"/>
              </a:ext>
            </a:extLst>
          </p:cNvPr>
          <p:cNvSpPr txBox="1"/>
          <p:nvPr/>
        </p:nvSpPr>
        <p:spPr>
          <a:xfrm>
            <a:off x="404552" y="5624945"/>
            <a:ext cx="9079992" cy="5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UNSHAKABLE WORSHIP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1F12-CEB7-45C1-B33E-0F80945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F111777-8CEF-4008-B814-4A0F2CB1BA25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BC8DA-CD75-49F3-9813-7EF5586B651F}"/>
              </a:ext>
            </a:extLst>
          </p:cNvPr>
          <p:cNvSpPr txBox="1"/>
          <p:nvPr/>
        </p:nvSpPr>
        <p:spPr>
          <a:xfrm>
            <a:off x="3299691" y="692566"/>
            <a:ext cx="5592618" cy="5711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US" sz="2800" b="1" i="1" kern="1400" dirty="0">
                <a:solidFill>
                  <a:srgbClr val="652E0F"/>
                </a:solidFill>
                <a:latin typeface="Tw Cen MT"/>
              </a:rPr>
              <a:t>2026 Summer Friendship Gathering</a:t>
            </a:r>
            <a:endParaRPr lang="en-US" sz="2800" kern="1400" dirty="0">
              <a:ln>
                <a:noFill/>
              </a:ln>
              <a:solidFill>
                <a:srgbClr val="652E0F"/>
              </a:solidFill>
              <a:effectLst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392771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1F12-CEB7-45C1-B33E-0F80945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99E4E8-C517-489D-A2A7-0D81C2168DD7}"/>
              </a:ext>
            </a:extLst>
          </p:cNvPr>
          <p:cNvSpPr txBox="1"/>
          <p:nvPr/>
        </p:nvSpPr>
        <p:spPr>
          <a:xfrm>
            <a:off x="518900" y="743761"/>
            <a:ext cx="11738344" cy="58554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b="1" u="sng" dirty="0">
                <a:solidFill>
                  <a:srgbClr val="50240C"/>
                </a:solidFill>
                <a:latin typeface="Arial"/>
                <a:cs typeface="Arial"/>
              </a:rPr>
              <a:t>Call to Worship: Isaiah 43:2-3 </a:t>
            </a:r>
            <a:r>
              <a:rPr lang="en-US" sz="2800" b="1" u="sng" dirty="0">
                <a:solidFill>
                  <a:srgbClr val="50240C"/>
                </a:solidFill>
                <a:latin typeface="Arial"/>
                <a:cs typeface="Arial"/>
              </a:rPr>
              <a:t>(NIRV)</a:t>
            </a:r>
          </a:p>
          <a:p>
            <a:pPr>
              <a:lnSpc>
                <a:spcPts val="4500"/>
              </a:lnSpc>
            </a:pPr>
            <a:br>
              <a:rPr lang="en-US" sz="3600" dirty="0">
                <a:solidFill>
                  <a:srgbClr val="50240C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rgbClr val="50240C"/>
                </a:solidFill>
                <a:latin typeface="Arial"/>
                <a:cs typeface="Arial"/>
              </a:rPr>
              <a:t>“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You will pass through the rivers.</a:t>
            </a:r>
            <a:br>
              <a:rPr lang="en-US" sz="3600" dirty="0"/>
            </a:br>
            <a:r>
              <a:rPr lang="en-US" sz="3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But their waters will not sweep over you.</a:t>
            </a:r>
            <a:br>
              <a:rPr lang="en-US" sz="3600" dirty="0"/>
            </a:b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You will walk through fire.</a:t>
            </a:r>
            <a:br>
              <a:rPr lang="en-US" sz="3600" dirty="0"/>
            </a:br>
            <a:r>
              <a:rPr lang="en-US" sz="3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But you will not be burned.</a:t>
            </a:r>
            <a:br>
              <a:rPr lang="en-US" sz="3600" dirty="0"/>
            </a:br>
            <a:r>
              <a:rPr lang="en-US" sz="3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The flames will not harm you.</a:t>
            </a:r>
            <a:br>
              <a:rPr lang="en-US" sz="3600" dirty="0"/>
            </a:b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I am the </a:t>
            </a:r>
            <a:r>
              <a:rPr lang="en-US" sz="36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 your God.</a:t>
            </a:r>
            <a:br>
              <a:rPr lang="en-US" sz="3600" dirty="0"/>
            </a:br>
            <a:r>
              <a:rPr lang="en-US" sz="3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I am the Holy One of Israel.</a:t>
            </a:r>
            <a:br>
              <a:rPr lang="en-US" sz="3600" dirty="0"/>
            </a:br>
            <a:r>
              <a:rPr lang="en-US" sz="3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I am the one who saves you</a:t>
            </a:r>
            <a:r>
              <a:rPr lang="en-US" sz="3600" dirty="0"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7482E-EC40-FFE4-9802-7A51D9A2A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221"/>
            <a:ext cx="226181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030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75CF26-3D3C-4C5A-A2B7-00432016E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16432" y="5777809"/>
            <a:ext cx="2432161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1F12-CEB7-45C1-B33E-0F80945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F111777-8CEF-4008-B814-4A0F2CB1BA2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99E4E8-C517-489D-A2A7-0D81C2168DD7}"/>
              </a:ext>
            </a:extLst>
          </p:cNvPr>
          <p:cNvSpPr txBox="1"/>
          <p:nvPr/>
        </p:nvSpPr>
        <p:spPr>
          <a:xfrm>
            <a:off x="694394" y="878805"/>
            <a:ext cx="10065275" cy="54861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4500"/>
              </a:lnSpc>
              <a:spcAft>
                <a:spcPts val="600"/>
              </a:spcAft>
            </a:pPr>
            <a:r>
              <a:rPr lang="en-US" sz="3600" b="1" i="1" u="sng" dirty="0">
                <a:solidFill>
                  <a:srgbClr val="50240C"/>
                </a:solidFill>
                <a:latin typeface="Arial"/>
                <a:cs typeface="Arial"/>
              </a:rPr>
              <a:t>L</a:t>
            </a:r>
            <a:r>
              <a:rPr lang="en-US" sz="3600" b="1" i="1" u="sng" dirty="0">
                <a:ln w="0"/>
                <a:solidFill>
                  <a:srgbClr val="50240C"/>
                </a:solidFill>
                <a:latin typeface="Arial"/>
                <a:cs typeface="Arial"/>
              </a:rPr>
              <a:t>eader:</a:t>
            </a:r>
            <a:r>
              <a:rPr lang="en-US" sz="3600" i="1" dirty="0">
                <a:solidFill>
                  <a:srgbClr val="50240C"/>
                </a:solidFill>
                <a:latin typeface="Arial"/>
                <a:cs typeface="Arial"/>
              </a:rPr>
              <a:t>	</a:t>
            </a:r>
            <a:endParaRPr lang="en-US" sz="3600" dirty="0"/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love has been poured into our hearts through the gift of the Holy Spirit. The proof of God’s amazing love is this: while we were sinners, Christ died for us. 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3200" dirty="0">
              <a:ln w="0"/>
              <a:solidFill>
                <a:srgbClr val="5024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we have faith in Him, we can approach God in confidence that He will forgive our sins.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3200" dirty="0">
              <a:ln w="0"/>
              <a:solidFill>
                <a:srgbClr val="5024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 in God’s grace, let us confess our sins before God and one another.</a:t>
            </a:r>
            <a:r>
              <a:rPr lang="en-US" sz="3200" i="1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n w="0"/>
              <a:solidFill>
                <a:srgbClr val="5024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61521-764E-6202-BE4C-E13BD38AA156}"/>
              </a:ext>
            </a:extLst>
          </p:cNvPr>
          <p:cNvSpPr txBox="1"/>
          <p:nvPr/>
        </p:nvSpPr>
        <p:spPr>
          <a:xfrm>
            <a:off x="2496838" y="116237"/>
            <a:ext cx="719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50240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Confess Our Sins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3DDC6-7C0A-D092-F81E-1B72EE27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651"/>
            <a:ext cx="226181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423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1F12-CEB7-45C1-B33E-0F80945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99E4E8-C517-489D-A2A7-0D81C2168DD7}"/>
              </a:ext>
            </a:extLst>
          </p:cNvPr>
          <p:cNvSpPr txBox="1"/>
          <p:nvPr/>
        </p:nvSpPr>
        <p:spPr>
          <a:xfrm>
            <a:off x="883229" y="416937"/>
            <a:ext cx="1008219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 b="1" u="sng" dirty="0"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Confess Our Sins </a:t>
            </a:r>
            <a:r>
              <a:rPr lang="en-US" sz="2800" b="1" u="sng" dirty="0"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  <a:p>
            <a:pPr>
              <a:lnSpc>
                <a:spcPts val="4500"/>
              </a:lnSpc>
            </a:pPr>
            <a:endParaRPr lang="en-US" sz="3600" b="1" u="sng" dirty="0">
              <a:solidFill>
                <a:srgbClr val="50240C"/>
              </a:solidFill>
              <a:latin typeface="Tw Cen MT" panose="020B06020201040206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u="sng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Everyone:</a:t>
            </a:r>
            <a:r>
              <a:rPr lang="en-US" sz="3200" i="1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3200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and gracious God, we confess that we have sinned against you this day.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n w="0"/>
              <a:solidFill>
                <a:srgbClr val="5024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our sins we know, but some are known </a:t>
            </a:r>
            <a:br>
              <a:rPr lang="en-US" sz="3200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to You.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n w="0"/>
              <a:solidFill>
                <a:srgbClr val="5024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name of Jesus Christ, we ask that you forgive all our sins and restore us through your mercy. 	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E868B-7048-C209-4B5E-6EC875A780ED}"/>
              </a:ext>
            </a:extLst>
          </p:cNvPr>
          <p:cNvSpPr txBox="1"/>
          <p:nvPr/>
        </p:nvSpPr>
        <p:spPr>
          <a:xfrm>
            <a:off x="-43702" y="163096"/>
            <a:ext cx="2257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Tw Cen MT" panose="020B0602020104020603" pitchFamily="34" charset="0"/>
              </a:rPr>
              <a:t>Unshakable</a:t>
            </a:r>
          </a:p>
        </p:txBody>
      </p:sp>
    </p:spTree>
    <p:extLst>
      <p:ext uri="{BB962C8B-B14F-4D97-AF65-F5344CB8AC3E}">
        <p14:creationId xmlns:p14="http://schemas.microsoft.com/office/powerpoint/2010/main" val="4937914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1F12-CEB7-45C1-B33E-0F80945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99E4E8-C517-489D-A2A7-0D81C2168DD7}"/>
              </a:ext>
            </a:extLst>
          </p:cNvPr>
          <p:cNvSpPr txBox="1"/>
          <p:nvPr/>
        </p:nvSpPr>
        <p:spPr>
          <a:xfrm>
            <a:off x="945652" y="524272"/>
            <a:ext cx="10788855" cy="40164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 b="1" u="sng" dirty="0"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Confess Our Sins </a:t>
            </a:r>
            <a:r>
              <a:rPr lang="en-US" sz="3200" b="1" u="sng" dirty="0"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  <a:br>
              <a:rPr lang="en-US" sz="3200" b="1" u="sng" dirty="0">
                <a:solidFill>
                  <a:srgbClr val="50240C"/>
                </a:solidFill>
                <a:latin typeface="Tw Cen MT" panose="020B0602020104020603" pitchFamily="34" charset="0"/>
              </a:rPr>
            </a:br>
            <a:endParaRPr lang="en-US" sz="3600" b="1" u="sng" dirty="0">
              <a:solidFill>
                <a:srgbClr val="50240C"/>
              </a:solidFill>
              <a:latin typeface="Tw Cen MT" panose="020B0602020104020603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u="sng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Leader:</a:t>
            </a:r>
            <a:r>
              <a:rPr lang="en-US" sz="3600" i="1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ln w="0"/>
              <a:solidFill>
                <a:srgbClr val="5024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n w="0"/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confess our sins, God is faithful and just and will forgive us our sins and purify us from all unrighteousness.           		(1 John 1:9)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7FF8A-C90D-03A4-44D8-A4D476C9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399"/>
            <a:ext cx="226181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602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9D27B-50CC-475D-A916-3B8C217DF0F3}"/>
              </a:ext>
            </a:extLst>
          </p:cNvPr>
          <p:cNvSpPr/>
          <p:nvPr/>
        </p:nvSpPr>
        <p:spPr>
          <a:xfrm>
            <a:off x="404553" y="3091928"/>
            <a:ext cx="907999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Worship Songs</a:t>
            </a:r>
            <a:endParaRPr lang="en-US" sz="7200" kern="120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796072-F096-7E7B-BEFA-5EFFF8FEDFF0}"/>
              </a:ext>
            </a:extLst>
          </p:cNvPr>
          <p:cNvSpPr txBox="1"/>
          <p:nvPr/>
        </p:nvSpPr>
        <p:spPr>
          <a:xfrm>
            <a:off x="404552" y="5624945"/>
            <a:ext cx="9079992" cy="5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UNSHAKABLE WORSHIP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1F12-CEB7-45C1-B33E-0F80945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F111777-8CEF-4008-B814-4A0F2CB1BA25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15D3B-6ADE-4145-AA70-306E18C0267C}"/>
              </a:ext>
            </a:extLst>
          </p:cNvPr>
          <p:cNvSpPr txBox="1"/>
          <p:nvPr/>
        </p:nvSpPr>
        <p:spPr>
          <a:xfrm>
            <a:off x="3299691" y="280847"/>
            <a:ext cx="5908104" cy="639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US" sz="3200" b="1" i="1" kern="1400" dirty="0">
                <a:solidFill>
                  <a:srgbClr val="652E0F"/>
                </a:solidFill>
                <a:latin typeface="Tw Cen MT" panose="020B0602020104020603" pitchFamily="34" charset="0"/>
              </a:rPr>
              <a:t>2026 Summer Friendship Gathering</a:t>
            </a:r>
            <a:endParaRPr lang="en-US" sz="3200" kern="1400" dirty="0">
              <a:ln>
                <a:noFill/>
              </a:ln>
              <a:solidFill>
                <a:srgbClr val="652E0F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37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1F12-CEB7-45C1-B33E-0F80945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99E4E8-C517-489D-A2A7-0D81C2168DD7}"/>
              </a:ext>
            </a:extLst>
          </p:cNvPr>
          <p:cNvSpPr txBox="1"/>
          <p:nvPr/>
        </p:nvSpPr>
        <p:spPr>
          <a:xfrm>
            <a:off x="568873" y="1077394"/>
            <a:ext cx="11332504" cy="52802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b="1" u="sng" dirty="0"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95:1-7 </a:t>
            </a:r>
            <a:r>
              <a:rPr lang="en-US" sz="2800" b="1" u="sng" dirty="0"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(NIRV)</a:t>
            </a:r>
            <a:br>
              <a:rPr lang="en-US" sz="2800" b="1" u="sng" dirty="0">
                <a:solidFill>
                  <a:srgbClr val="50240C"/>
                </a:solidFill>
                <a:latin typeface="Tw Cen MT" panose="020B0602020104020603" pitchFamily="34" charset="0"/>
              </a:rPr>
            </a:br>
            <a:endParaRPr lang="en-US" sz="1200" b="1" u="sng" dirty="0">
              <a:solidFill>
                <a:srgbClr val="50240C"/>
              </a:solidFill>
              <a:latin typeface="Tw Cen MT" panose="020B0602020104020603" pitchFamily="34" charset="0"/>
            </a:endParaRPr>
          </a:p>
          <a:p>
            <a:pPr>
              <a:lnSpc>
                <a:spcPts val="4500"/>
              </a:lnSpc>
            </a:pPr>
            <a:r>
              <a:rPr lang="en-US" sz="3600" b="1" i="1" u="sng" dirty="0"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Leader:</a:t>
            </a:r>
          </a:p>
          <a:p>
            <a:pPr>
              <a:lnSpc>
                <a:spcPts val="4500"/>
              </a:lnSpc>
            </a:pPr>
            <a:br>
              <a:rPr lang="en-US" sz="33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Come, let us sing for joy to the </a:t>
            </a:r>
            <a:r>
              <a:rPr lang="en-US" sz="36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br>
              <a:rPr lang="en-US" sz="3600" dirty="0"/>
            </a:br>
            <a:r>
              <a:rPr lang="en-US" sz="3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Let us give a loud shout to the Rock who saves us.</a:t>
            </a:r>
          </a:p>
          <a:p>
            <a:pPr>
              <a:lnSpc>
                <a:spcPts val="4500"/>
              </a:lnSpc>
            </a:pPr>
            <a:br>
              <a:rPr lang="en-US" sz="3600" dirty="0"/>
            </a:b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Let us come to Him and give Him thanks.</a:t>
            </a:r>
            <a:br>
              <a:rPr lang="en-US" sz="3600" dirty="0"/>
            </a:br>
            <a:r>
              <a:rPr lang="en-US" sz="36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Let us praise Him with music and song.</a:t>
            </a:r>
            <a:endParaRPr lang="en-US" sz="3600" i="0" u="none" strike="noStrike" kern="1200" cap="none" spc="0" normalizeH="0" baseline="0" noProof="0" dirty="0">
              <a:ln>
                <a:noFill/>
              </a:ln>
              <a:solidFill>
                <a:srgbClr val="50240C"/>
              </a:solidFill>
              <a:effectLst/>
              <a:uLnTx/>
              <a:uFillTx/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EBB2F-0C79-4BDA-B81E-1FAAF8EFB410}"/>
              </a:ext>
            </a:extLst>
          </p:cNvPr>
          <p:cNvSpPr txBox="1"/>
          <p:nvPr/>
        </p:nvSpPr>
        <p:spPr>
          <a:xfrm>
            <a:off x="3299691" y="250726"/>
            <a:ext cx="5592618" cy="571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US" sz="2800" b="1" i="1" kern="1400" dirty="0">
                <a:solidFill>
                  <a:srgbClr val="652E0F"/>
                </a:solidFill>
                <a:latin typeface="Tw Cen MT" panose="020B0602020104020603" pitchFamily="34" charset="0"/>
              </a:rPr>
              <a:t>Responsive Reading</a:t>
            </a:r>
            <a:endParaRPr lang="en-US" sz="2800" kern="1400" dirty="0">
              <a:ln>
                <a:noFill/>
              </a:ln>
              <a:solidFill>
                <a:srgbClr val="652E0F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FD2F5-C92B-6431-EF3F-7E80B08BB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858"/>
            <a:ext cx="226181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2302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1F12-CEB7-45C1-B33E-0F80945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1777-8CEF-4008-B814-4A0F2CB1BA25}" type="slidenum">
              <a:rPr lang="en-US" smtClean="0"/>
              <a:t>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99E4E8-C517-489D-A2A7-0D81C2168DD7}"/>
              </a:ext>
            </a:extLst>
          </p:cNvPr>
          <p:cNvSpPr txBox="1"/>
          <p:nvPr/>
        </p:nvSpPr>
        <p:spPr>
          <a:xfrm>
            <a:off x="702225" y="1088504"/>
            <a:ext cx="10787548" cy="409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502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Psalm </a:t>
            </a:r>
            <a:r>
              <a:rPr lang="en-US" sz="3600" b="1" u="sng" dirty="0"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502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:1-7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502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(NIRV)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5024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ts val="4500"/>
              </a:lnSpc>
            </a:pPr>
            <a:endParaRPr lang="en-US" sz="3600" b="1" dirty="0">
              <a:solidFill>
                <a:srgbClr val="5024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500"/>
              </a:lnSpc>
            </a:pPr>
            <a:r>
              <a:rPr lang="en-US" sz="3600" b="1" i="1" u="sng" dirty="0">
                <a:solidFill>
                  <a:srgbClr val="50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Everyone: </a:t>
            </a:r>
          </a:p>
          <a:p>
            <a:pPr>
              <a:lnSpc>
                <a:spcPts val="4500"/>
              </a:lnSpc>
            </a:pPr>
            <a:endParaRPr lang="en-US" sz="3600" b="1" i="1" dirty="0">
              <a:solidFill>
                <a:srgbClr val="5024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500"/>
              </a:lnSpc>
            </a:pP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The </a:t>
            </a:r>
            <a:r>
              <a:rPr lang="en-US" sz="3600" b="1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 is the great God.</a:t>
            </a:r>
            <a:br>
              <a:rPr lang="en-US" sz="3600" b="1" dirty="0"/>
            </a:br>
            <a:r>
              <a:rPr lang="en-US" sz="36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He is the greatest King.</a:t>
            </a:r>
            <a:br>
              <a:rPr lang="en-US" sz="3600" b="1" dirty="0"/>
            </a:br>
            <a:r>
              <a:rPr lang="en-US" sz="36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He rules over all the gods.</a:t>
            </a:r>
            <a:endParaRPr lang="en-US" sz="3600" b="1" i="1" dirty="0">
              <a:solidFill>
                <a:srgbClr val="5024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18276-8AE1-43E2-BFCA-E6F5CC7567B2}"/>
              </a:ext>
            </a:extLst>
          </p:cNvPr>
          <p:cNvSpPr txBox="1"/>
          <p:nvPr/>
        </p:nvSpPr>
        <p:spPr>
          <a:xfrm>
            <a:off x="3513542" y="280847"/>
            <a:ext cx="5592618" cy="571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US" sz="2800" b="1" i="1" kern="1400" dirty="0">
                <a:solidFill>
                  <a:srgbClr val="652E0F"/>
                </a:solidFill>
                <a:latin typeface="Tw Cen MT" panose="020B0602020104020603" pitchFamily="34" charset="0"/>
              </a:rPr>
              <a:t>Responsive Reading</a:t>
            </a:r>
            <a:endParaRPr lang="en-US" sz="2800" kern="1400" dirty="0">
              <a:ln>
                <a:noFill/>
              </a:ln>
              <a:solidFill>
                <a:srgbClr val="652E0F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40BA0-DC96-5D2E-CCBD-215768E1F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11"/>
            <a:ext cx="226181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0692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06fe40a-77c2-4ab4-99ca-3bd18133f989">
      <UserInfo>
        <DisplayName>Donald Boden</DisplayName>
        <AccountId>11</AccountId>
        <AccountType/>
      </UserInfo>
      <UserInfo>
        <DisplayName>Linda Boden</DisplayName>
        <AccountId>17</AccountId>
        <AccountType/>
      </UserInfo>
      <UserInfo>
        <DisplayName>Jackie Schaefer</DisplayName>
        <AccountId>12</AccountId>
        <AccountType/>
      </UserInfo>
    </SharedWithUsers>
    <dateandtime xmlns="b487f454-bfe8-47f0-a04b-9215afc6300a" xsi:nil="true"/>
    <TaxCatchAll xmlns="b06fe40a-77c2-4ab4-99ca-3bd18133f989" xsi:nil="true"/>
    <lcf76f155ced4ddcb4097134ff3c332f xmlns="b487f454-bfe8-47f0-a04b-9215afc6300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0C355119B12242A727063209D2F209" ma:contentTypeVersion="20" ma:contentTypeDescription="Create a new document." ma:contentTypeScope="" ma:versionID="ba56ccff0bbdfed4ed98d65e6f219947">
  <xsd:schema xmlns:xsd="http://www.w3.org/2001/XMLSchema" xmlns:xs="http://www.w3.org/2001/XMLSchema" xmlns:p="http://schemas.microsoft.com/office/2006/metadata/properties" xmlns:ns2="b06fe40a-77c2-4ab4-99ca-3bd18133f989" xmlns:ns3="b487f454-bfe8-47f0-a04b-9215afc6300a" targetNamespace="http://schemas.microsoft.com/office/2006/metadata/properties" ma:root="true" ma:fieldsID="e5aef6c1d7e32b54a08671dda0658ace" ns2:_="" ns3:_="">
    <xsd:import namespace="b06fe40a-77c2-4ab4-99ca-3bd18133f989"/>
    <xsd:import namespace="b487f454-bfe8-47f0-a04b-9215afc630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dateandtim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fe40a-77c2-4ab4-99ca-3bd18133f9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fa61ff5-66c0-4ca2-98a9-a57f6b9ad261}" ma:internalName="TaxCatchAll" ma:showField="CatchAllData" ma:web="b06fe40a-77c2-4ab4-99ca-3bd18133f9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7f454-bfe8-47f0-a04b-9215afc63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c7f4c88-bb7d-4ab1-b47e-28a7ad60f9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C7C27C-2581-4F39-A5EE-393618E2343C}">
  <ds:schemaRefs>
    <ds:schemaRef ds:uri="http://schemas.microsoft.com/office/2006/documentManagement/types"/>
    <ds:schemaRef ds:uri="http://purl.org/dc/dcmitype/"/>
    <ds:schemaRef ds:uri="http://www.w3.org/XML/1998/namespace"/>
    <ds:schemaRef ds:uri="b06fe40a-77c2-4ab4-99ca-3bd18133f98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487f454-bfe8-47f0-a04b-9215afc6300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1B3B589-6212-4FBF-ABD7-6F0075023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6fe40a-77c2-4ab4-99ca-3bd18133f989"/>
    <ds:schemaRef ds:uri="b487f454-bfe8-47f0-a04b-9215afc630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57232E-6230-4868-8B4D-3ABF035614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980</TotalTime>
  <Words>755</Words>
  <Application>Microsoft Office PowerPoint</Application>
  <PresentationFormat>Widescreen</PresentationFormat>
  <Paragraphs>100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Next LT Pro</vt:lpstr>
      <vt:lpstr>Calibri</vt:lpstr>
      <vt:lpstr>Calibri Light</vt:lpstr>
      <vt:lpstr>Courier New</vt:lpstr>
      <vt:lpstr>system-ui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Frolik</dc:creator>
  <cp:lastModifiedBy>Pam Crowder</cp:lastModifiedBy>
  <cp:revision>53</cp:revision>
  <dcterms:created xsi:type="dcterms:W3CDTF">2018-10-12T20:30:23Z</dcterms:created>
  <dcterms:modified xsi:type="dcterms:W3CDTF">2026-05-18T20:29:04Z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0x0101004F0C355119B12242A727063209D2F209</vt:lpwstr>
  </property>
  <property fmtid="{D5CDD505-2E9C-101B-9397-08002B2CF9AE}" pid="3" name="AuthorIds_UIVersion_14336">
    <vt:lpwstr>12</vt:lpwstr>
  </property>
  <property fmtid="{D5CDD505-2E9C-101B-9397-08002B2CF9AE}" pid="4" name="AuthorIds_UIVersion_22016">
    <vt:lpwstr>12</vt:lpwstr>
  </property>
  <property fmtid="{D5CDD505-2E9C-101B-9397-08002B2CF9AE}" pid="5" name="AuthorIds_UIVersion_10240">
    <vt:lpwstr>11</vt:lpwstr>
  </property>
  <property fmtid="{D5CDD505-2E9C-101B-9397-08002B2CF9AE}" pid="6" name="MediaServiceImageTags">
    <vt:lpwstr/>
  </property>
</Properties>
</file>